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a1c7fd6fe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31ff8a65ae46aa"/>
  </p:sldMasterIdLst>
  <p:sldIdLst>
    <p:sldId xmlns:r="http://schemas.openxmlformats.org/officeDocument/2006/relationships" id="256" r:id="Ra4f3e6fd2309425b"/>
    <p:sldId xmlns:r="http://schemas.openxmlformats.org/officeDocument/2006/relationships" id="257" r:id="Rcebe24f0601b416b"/>
    <p:sldId xmlns:r="http://schemas.openxmlformats.org/officeDocument/2006/relationships" id="258" r:id="Re1f57fae579a43c1"/>
    <p:sldId xmlns:r="http://schemas.openxmlformats.org/officeDocument/2006/relationships" id="259" r:id="Rb2f97866fc9545f6"/>
    <p:sldId xmlns:r="http://schemas.openxmlformats.org/officeDocument/2006/relationships" id="260" r:id="Ra6dbb6fc22df4f26"/>
    <p:sldId xmlns:r="http://schemas.openxmlformats.org/officeDocument/2006/relationships" id="261" r:id="R4fb9f561bc8e40fa"/>
    <p:sldId xmlns:r="http://schemas.openxmlformats.org/officeDocument/2006/relationships" id="262" r:id="Rcc80610c3fbc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1ff8a65ae46aa" /><Relationship Type="http://schemas.openxmlformats.org/officeDocument/2006/relationships/slide" Target="/ppt/slides/slide1.xml" Id="Ra4f3e6fd2309425b" /><Relationship Type="http://schemas.openxmlformats.org/officeDocument/2006/relationships/slide" Target="/ppt/slides/slide2.xml" Id="Rcebe24f0601b416b" /><Relationship Type="http://schemas.openxmlformats.org/officeDocument/2006/relationships/slide" Target="/ppt/slides/slide3.xml" Id="Re1f57fae579a43c1" /><Relationship Type="http://schemas.openxmlformats.org/officeDocument/2006/relationships/slide" Target="/ppt/slides/slide4.xml" Id="Rb2f97866fc9545f6" /><Relationship Type="http://schemas.openxmlformats.org/officeDocument/2006/relationships/slide" Target="/ppt/slides/slide5.xml" Id="Ra6dbb6fc22df4f26" /><Relationship Type="http://schemas.openxmlformats.org/officeDocument/2006/relationships/slide" Target="/ppt/slides/slide6.xml" Id="R4fb9f561bc8e40fa" /><Relationship Type="http://schemas.openxmlformats.org/officeDocument/2006/relationships/slide" Target="/ppt/slides/slide7.xml" Id="Rcc80610c3fbc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1206d5792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5d62f361545fd" /><Relationship Type="http://schemas.openxmlformats.org/officeDocument/2006/relationships/theme" Target="/ppt/slideMasters/theme/theme1.xml" Id="R98a62e047ac2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5d62f3615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5d8d761c48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9b572427d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b0e4f2b504f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f97c49644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97a44875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615371a87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10022f096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CNC NORWAY AS ble etablert [år] og holder til i Mjølkeråen.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10 071 613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−1 340 938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−553 920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6 811 827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SUNDBERG ELIAS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92B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5137 Mjølkeråen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925 310 492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NORWAY AS</a:t>
            </a:r>
          </a:p>
        </p:txBody>
      </p:sp>
    </p:spTree>
  </p:cSld>
  <p:clrMapOvr>
    <a:masterClrMapping xmlns:a="http://schemas.openxmlformats.org/drawingml/2006/main"/>
  </p:clrMapOvr>
</p:sld>
</file>