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4ba4acb6694b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22577845c143cd"/>
  </p:sldMasterIdLst>
  <p:sldIdLst>
    <p:sldId xmlns:r="http://schemas.openxmlformats.org/officeDocument/2006/relationships" id="256" r:id="R6e120131c5664849"/>
    <p:sldId xmlns:r="http://schemas.openxmlformats.org/officeDocument/2006/relationships" id="257" r:id="R9aa6d008bed5467d"/>
    <p:sldId xmlns:r="http://schemas.openxmlformats.org/officeDocument/2006/relationships" id="258" r:id="R97dc8fda4392484c"/>
    <p:sldId xmlns:r="http://schemas.openxmlformats.org/officeDocument/2006/relationships" id="259" r:id="Rd702e958482646ab"/>
    <p:sldId xmlns:r="http://schemas.openxmlformats.org/officeDocument/2006/relationships" id="260" r:id="R50604efdad314cbd"/>
    <p:sldId xmlns:r="http://schemas.openxmlformats.org/officeDocument/2006/relationships" id="261" r:id="R65f845e807de42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22577845c143cd" /><Relationship Type="http://schemas.openxmlformats.org/officeDocument/2006/relationships/slide" Target="/ppt/slides/slide1.xml" Id="R6e120131c5664849" /><Relationship Type="http://schemas.openxmlformats.org/officeDocument/2006/relationships/slide" Target="/ppt/slides/slide2.xml" Id="R9aa6d008bed5467d" /><Relationship Type="http://schemas.openxmlformats.org/officeDocument/2006/relationships/slide" Target="/ppt/slides/slide3.xml" Id="R97dc8fda4392484c" /><Relationship Type="http://schemas.openxmlformats.org/officeDocument/2006/relationships/slide" Target="/ppt/slides/slide4.xml" Id="Rd702e958482646ab" /><Relationship Type="http://schemas.openxmlformats.org/officeDocument/2006/relationships/slide" Target="/ppt/slides/slide5.xml" Id="R50604efdad314cbd" /><Relationship Type="http://schemas.openxmlformats.org/officeDocument/2006/relationships/slide" Target="/ppt/slides/slide6.xml" Id="R65f845e807de42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3cdb2787414a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9978389cf4fd9" /><Relationship Type="http://schemas.openxmlformats.org/officeDocument/2006/relationships/theme" Target="/ppt/slideMasters/theme/theme1.xml" Id="Rfb9d0e1a08e449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f9978389cf4f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be2e1961f44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b13396ffd43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4e98336c84d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5d65bc0834f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3afc520bc43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fbf8e3c2740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ÅS 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 BARNEHAGE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18 156 473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−278 936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1 174 070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11 099 706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5412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925 305 995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 BARNEHAGE AS</a:t>
            </a:r>
          </a:p>
        </p:txBody>
      </p:sp>
    </p:spTree>
  </p:cSld>
  <p:clrMapOvr>
    <a:masterClrMapping xmlns:a="http://schemas.openxmlformats.org/drawingml/2006/main"/>
  </p:clrMapOvr>
</p:sld>
</file>