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a4b2c8820a46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10767e4bb04e97"/>
  </p:sldMasterIdLst>
  <p:sldIdLst>
    <p:sldId xmlns:r="http://schemas.openxmlformats.org/officeDocument/2006/relationships" id="256" r:id="R3509cb282159488a"/>
    <p:sldId xmlns:r="http://schemas.openxmlformats.org/officeDocument/2006/relationships" id="257" r:id="R24562da98b6b4643"/>
    <p:sldId xmlns:r="http://schemas.openxmlformats.org/officeDocument/2006/relationships" id="258" r:id="R942cfea1fa0d41bf"/>
    <p:sldId xmlns:r="http://schemas.openxmlformats.org/officeDocument/2006/relationships" id="259" r:id="R800fe63142ff497b"/>
    <p:sldId xmlns:r="http://schemas.openxmlformats.org/officeDocument/2006/relationships" id="260" r:id="R3edc9aa5d8a74cd7"/>
    <p:sldId xmlns:r="http://schemas.openxmlformats.org/officeDocument/2006/relationships" id="261" r:id="R94a579634c8341e5"/>
    <p:sldId xmlns:r="http://schemas.openxmlformats.org/officeDocument/2006/relationships" id="262" r:id="R3430621e709840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10767e4bb04e97" /><Relationship Type="http://schemas.openxmlformats.org/officeDocument/2006/relationships/slide" Target="/ppt/slides/slide1.xml" Id="R3509cb282159488a" /><Relationship Type="http://schemas.openxmlformats.org/officeDocument/2006/relationships/slide" Target="/ppt/slides/slide2.xml" Id="R24562da98b6b4643" /><Relationship Type="http://schemas.openxmlformats.org/officeDocument/2006/relationships/slide" Target="/ppt/slides/slide3.xml" Id="R942cfea1fa0d41bf" /><Relationship Type="http://schemas.openxmlformats.org/officeDocument/2006/relationships/slide" Target="/ppt/slides/slide4.xml" Id="R800fe63142ff497b" /><Relationship Type="http://schemas.openxmlformats.org/officeDocument/2006/relationships/slide" Target="/ppt/slides/slide5.xml" Id="R3edc9aa5d8a74cd7" /><Relationship Type="http://schemas.openxmlformats.org/officeDocument/2006/relationships/slide" Target="/ppt/slides/slide6.xml" Id="R94a579634c8341e5" /><Relationship Type="http://schemas.openxmlformats.org/officeDocument/2006/relationships/slide" Target="/ppt/slides/slide7.xml" Id="R3430621e709840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b2a505a35749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5f8da72c442a6" /><Relationship Type="http://schemas.openxmlformats.org/officeDocument/2006/relationships/theme" Target="/ppt/slideMasters/theme/theme1.xml" Id="Rce18d853019544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95f8da72c442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b7515178c4c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26aad8a3b44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52bdfa90640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45cb9dbeb4b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cc82a1eb648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56f14437b45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acfacfe764d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HALSNØY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HALSNØY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HALSNØY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HALSNØY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HALSNØY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HALSNØY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377 605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1 622 796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HALSNØY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HALSNØY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HALSNØY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Vedeveien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925 305 553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HALSNØY HOLDING AS</a:t>
            </a:r>
          </a:p>
        </p:txBody>
      </p:sp>
    </p:spTree>
  </p:cSld>
  <p:clrMapOvr>
    <a:masterClrMapping xmlns:a="http://schemas.openxmlformats.org/drawingml/2006/main"/>
  </p:clrMapOvr>
</p:sld>
</file>