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f8e9b6a5ac4e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1da5bb748f4313"/>
  </p:sldMasterIdLst>
  <p:sldIdLst>
    <p:sldId xmlns:r="http://schemas.openxmlformats.org/officeDocument/2006/relationships" id="256" r:id="Ra8f23d0f52bb4ad5"/>
    <p:sldId xmlns:r="http://schemas.openxmlformats.org/officeDocument/2006/relationships" id="257" r:id="Rcb210b97180a41be"/>
    <p:sldId xmlns:r="http://schemas.openxmlformats.org/officeDocument/2006/relationships" id="258" r:id="Re00d3974287847fc"/>
    <p:sldId xmlns:r="http://schemas.openxmlformats.org/officeDocument/2006/relationships" id="259" r:id="R30a399c573834b9d"/>
    <p:sldId xmlns:r="http://schemas.openxmlformats.org/officeDocument/2006/relationships" id="260" r:id="Rbd666645859f4c87"/>
    <p:sldId xmlns:r="http://schemas.openxmlformats.org/officeDocument/2006/relationships" id="261" r:id="Rfcd9fbfe4986400c"/>
    <p:sldId xmlns:r="http://schemas.openxmlformats.org/officeDocument/2006/relationships" id="262" r:id="R7ab06700351f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da5bb748f4313" /><Relationship Type="http://schemas.openxmlformats.org/officeDocument/2006/relationships/slide" Target="/ppt/slides/slide1.xml" Id="Ra8f23d0f52bb4ad5" /><Relationship Type="http://schemas.openxmlformats.org/officeDocument/2006/relationships/slide" Target="/ppt/slides/slide2.xml" Id="Rcb210b97180a41be" /><Relationship Type="http://schemas.openxmlformats.org/officeDocument/2006/relationships/slide" Target="/ppt/slides/slide3.xml" Id="Re00d3974287847fc" /><Relationship Type="http://schemas.openxmlformats.org/officeDocument/2006/relationships/slide" Target="/ppt/slides/slide4.xml" Id="R30a399c573834b9d" /><Relationship Type="http://schemas.openxmlformats.org/officeDocument/2006/relationships/slide" Target="/ppt/slides/slide5.xml" Id="Rbd666645859f4c87" /><Relationship Type="http://schemas.openxmlformats.org/officeDocument/2006/relationships/slide" Target="/ppt/slides/slide6.xml" Id="Rfcd9fbfe4986400c" /><Relationship Type="http://schemas.openxmlformats.org/officeDocument/2006/relationships/slide" Target="/ppt/slides/slide7.xml" Id="R7ab06700351f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2f03dd50346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9503dae074316" /><Relationship Type="http://schemas.openxmlformats.org/officeDocument/2006/relationships/theme" Target="/ppt/slideMasters/theme/theme1.xml" Id="Rb239987d078549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09503dae07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6b0e78ee542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c00cfa28b4a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62dec133b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6aa34d75144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0bd68688b4a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c84d29dcb4f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889dadf684f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HÅVARDSHOLM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HÅVARDSHOLM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HÅVARDSHOLM MASKIN AS ble etablert [år] og holder til i Sveio.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HÅVARDSHOLM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HÅVARDSHOLM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HÅVARDSHOLM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−865 821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−701 448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2 343 224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3 730 676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HÅVARDSHOLM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HÅVARDSHOLM CHRISTOFFER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HÅVARDSHOLM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Urhaugtunet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5550 Sveio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925 305 405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HÅVARDSHOLM MASKIN AS</a:t>
            </a:r>
          </a:p>
        </p:txBody>
      </p:sp>
    </p:spTree>
  </p:cSld>
  <p:clrMapOvr>
    <a:masterClrMapping xmlns:a="http://schemas.openxmlformats.org/drawingml/2006/main"/>
  </p:clrMapOvr>
</p:sld>
</file>