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7490b7ec8940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f381850bb24fec"/>
  </p:sldMasterIdLst>
  <p:sldIdLst>
    <p:sldId xmlns:r="http://schemas.openxmlformats.org/officeDocument/2006/relationships" id="256" r:id="R855f5237945c41ac"/>
    <p:sldId xmlns:r="http://schemas.openxmlformats.org/officeDocument/2006/relationships" id="257" r:id="R48abeafd04b546f8"/>
    <p:sldId xmlns:r="http://schemas.openxmlformats.org/officeDocument/2006/relationships" id="258" r:id="Rd1f2ee337c2c4b82"/>
    <p:sldId xmlns:r="http://schemas.openxmlformats.org/officeDocument/2006/relationships" id="259" r:id="Rc74e29c547b04aa9"/>
    <p:sldId xmlns:r="http://schemas.openxmlformats.org/officeDocument/2006/relationships" id="260" r:id="Rcded061806de4ddf"/>
    <p:sldId xmlns:r="http://schemas.openxmlformats.org/officeDocument/2006/relationships" id="261" r:id="Rfba7ab78e61843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f381850bb24fec" /><Relationship Type="http://schemas.openxmlformats.org/officeDocument/2006/relationships/slide" Target="/ppt/slides/slide1.xml" Id="R855f5237945c41ac" /><Relationship Type="http://schemas.openxmlformats.org/officeDocument/2006/relationships/slide" Target="/ppt/slides/slide2.xml" Id="R48abeafd04b546f8" /><Relationship Type="http://schemas.openxmlformats.org/officeDocument/2006/relationships/slide" Target="/ppt/slides/slide3.xml" Id="Rd1f2ee337c2c4b82" /><Relationship Type="http://schemas.openxmlformats.org/officeDocument/2006/relationships/slide" Target="/ppt/slides/slide4.xml" Id="Rc74e29c547b04aa9" /><Relationship Type="http://schemas.openxmlformats.org/officeDocument/2006/relationships/slide" Target="/ppt/slides/slide5.xml" Id="Rcded061806de4ddf" /><Relationship Type="http://schemas.openxmlformats.org/officeDocument/2006/relationships/slide" Target="/ppt/slides/slide6.xml" Id="Rfba7ab78e61843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a2dbee540b44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54da311d842db" /><Relationship Type="http://schemas.openxmlformats.org/officeDocument/2006/relationships/theme" Target="/ppt/slideMasters/theme/theme1.xml" Id="Rc542f83fec5a48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c54da311d842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60aa9f60f47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3edbf783d4f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0feaf5b744b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266a1f49042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cfafbdd7a4a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57780bbcb4e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A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ANDENÆS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Vegsundhaugen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6020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925 303 011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A HOLDING AS</a:t>
            </a:r>
          </a:p>
        </p:txBody>
      </p:sp>
    </p:spTree>
  </p:cSld>
  <p:clrMapOvr>
    <a:masterClrMapping xmlns:a="http://schemas.openxmlformats.org/drawingml/2006/main"/>
  </p:clrMapOvr>
</p:sld>
</file>