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7977620d3f4c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64c812336845d6"/>
  </p:sldMasterIdLst>
  <p:sldIdLst>
    <p:sldId xmlns:r="http://schemas.openxmlformats.org/officeDocument/2006/relationships" id="256" r:id="Ra5f374937f1b4374"/>
    <p:sldId xmlns:r="http://schemas.openxmlformats.org/officeDocument/2006/relationships" id="257" r:id="R195526e021af4527"/>
    <p:sldId xmlns:r="http://schemas.openxmlformats.org/officeDocument/2006/relationships" id="258" r:id="R2c7035d7938f451a"/>
    <p:sldId xmlns:r="http://schemas.openxmlformats.org/officeDocument/2006/relationships" id="259" r:id="R69af78f0bfe144ca"/>
    <p:sldId xmlns:r="http://schemas.openxmlformats.org/officeDocument/2006/relationships" id="260" r:id="Rcfa15041b6df419e"/>
    <p:sldId xmlns:r="http://schemas.openxmlformats.org/officeDocument/2006/relationships" id="261" r:id="R2b3d7c4633404aa7"/>
    <p:sldId xmlns:r="http://schemas.openxmlformats.org/officeDocument/2006/relationships" id="262" r:id="R90eaaa5d3da64a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4c812336845d6" /><Relationship Type="http://schemas.openxmlformats.org/officeDocument/2006/relationships/slide" Target="/ppt/slides/slide1.xml" Id="Ra5f374937f1b4374" /><Relationship Type="http://schemas.openxmlformats.org/officeDocument/2006/relationships/slide" Target="/ppt/slides/slide2.xml" Id="R195526e021af4527" /><Relationship Type="http://schemas.openxmlformats.org/officeDocument/2006/relationships/slide" Target="/ppt/slides/slide3.xml" Id="R2c7035d7938f451a" /><Relationship Type="http://schemas.openxmlformats.org/officeDocument/2006/relationships/slide" Target="/ppt/slides/slide4.xml" Id="R69af78f0bfe144ca" /><Relationship Type="http://schemas.openxmlformats.org/officeDocument/2006/relationships/slide" Target="/ppt/slides/slide5.xml" Id="Rcfa15041b6df419e" /><Relationship Type="http://schemas.openxmlformats.org/officeDocument/2006/relationships/slide" Target="/ppt/slides/slide6.xml" Id="R2b3d7c4633404aa7" /><Relationship Type="http://schemas.openxmlformats.org/officeDocument/2006/relationships/slide" Target="/ppt/slides/slide7.xml" Id="R90eaaa5d3da64a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288a1d1e74f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014ccb14d4aa2" /><Relationship Type="http://schemas.openxmlformats.org/officeDocument/2006/relationships/theme" Target="/ppt/slideMasters/theme/theme1.xml" Id="R9942253257514e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014ccb14d4a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44c81a65145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85c0fc2d5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1eae8c9fa43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005fe17924a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0bf9d1b0248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ff8a0148c43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2023325004f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 SYSTEMS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 SYSTEMS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−3 413 794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−3 435 851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−3 234 783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1 907 005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TEKSPORT AS  –  65,5 %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MOBAPP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HØGBY JOACHIM PETTERSEN  –  7,8 %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SYSTEMS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925 302 953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 SYSTEMS AS</a:t>
            </a:r>
          </a:p>
        </p:txBody>
      </p:sp>
    </p:spTree>
  </p:cSld>
  <p:clrMapOvr>
    <a:masterClrMapping xmlns:a="http://schemas.openxmlformats.org/drawingml/2006/main"/>
  </p:clrMapOvr>
</p:sld>
</file>