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f4003f72a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bcf78c1d94588"/>
  </p:sldMasterIdLst>
  <p:sldIdLst>
    <p:sldId xmlns:r="http://schemas.openxmlformats.org/officeDocument/2006/relationships" id="256" r:id="Raff3b51327124eea"/>
    <p:sldId xmlns:r="http://schemas.openxmlformats.org/officeDocument/2006/relationships" id="257" r:id="Rd7ea59ca99af4cc6"/>
    <p:sldId xmlns:r="http://schemas.openxmlformats.org/officeDocument/2006/relationships" id="258" r:id="Rc39c26cc961f43bf"/>
    <p:sldId xmlns:r="http://schemas.openxmlformats.org/officeDocument/2006/relationships" id="259" r:id="Rd5c9b7a9f8634f23"/>
    <p:sldId xmlns:r="http://schemas.openxmlformats.org/officeDocument/2006/relationships" id="260" r:id="Rf873282590714c29"/>
    <p:sldId xmlns:r="http://schemas.openxmlformats.org/officeDocument/2006/relationships" id="261" r:id="R6ff7348c4c384fb4"/>
    <p:sldId xmlns:r="http://schemas.openxmlformats.org/officeDocument/2006/relationships" id="262" r:id="R8dc7efcb58d8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bcf78c1d94588" /><Relationship Type="http://schemas.openxmlformats.org/officeDocument/2006/relationships/slide" Target="/ppt/slides/slide1.xml" Id="Raff3b51327124eea" /><Relationship Type="http://schemas.openxmlformats.org/officeDocument/2006/relationships/slide" Target="/ppt/slides/slide2.xml" Id="Rd7ea59ca99af4cc6" /><Relationship Type="http://schemas.openxmlformats.org/officeDocument/2006/relationships/slide" Target="/ppt/slides/slide3.xml" Id="Rc39c26cc961f43bf" /><Relationship Type="http://schemas.openxmlformats.org/officeDocument/2006/relationships/slide" Target="/ppt/slides/slide4.xml" Id="Rd5c9b7a9f8634f23" /><Relationship Type="http://schemas.openxmlformats.org/officeDocument/2006/relationships/slide" Target="/ppt/slides/slide5.xml" Id="Rf873282590714c29" /><Relationship Type="http://schemas.openxmlformats.org/officeDocument/2006/relationships/slide" Target="/ppt/slides/slide6.xml" Id="R6ff7348c4c384fb4" /><Relationship Type="http://schemas.openxmlformats.org/officeDocument/2006/relationships/slide" Target="/ppt/slides/slide7.xml" Id="R8dc7efcb58d8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9325b4ae1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d1727898549b4" /><Relationship Type="http://schemas.openxmlformats.org/officeDocument/2006/relationships/theme" Target="/ppt/slideMasters/theme/theme1.xml" Id="Rcef6b4630917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d17278985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7e6487c0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cf955689c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b443b58949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0b5b6aad4e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1a0a505fc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80c879816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31502c600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&amp; 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&amp; F EIENDOM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856 168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KALTVEDT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Nøklegårdsveien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&amp; F EIENDOM AS</a:t>
            </a:r>
          </a:p>
        </p:txBody>
      </p:sp>
    </p:spTree>
  </p:cSld>
  <p:clrMapOvr>
    <a:masterClrMapping xmlns:a="http://schemas.openxmlformats.org/drawingml/2006/main"/>
  </p:clrMapOvr>
</p:sld>
</file>