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0889ce4fa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dd6914e034a42"/>
  </p:sldMasterIdLst>
  <p:sldIdLst>
    <p:sldId xmlns:r="http://schemas.openxmlformats.org/officeDocument/2006/relationships" id="256" r:id="R2675688e53854911"/>
    <p:sldId xmlns:r="http://schemas.openxmlformats.org/officeDocument/2006/relationships" id="257" r:id="R12e41cc320b94718"/>
    <p:sldId xmlns:r="http://schemas.openxmlformats.org/officeDocument/2006/relationships" id="258" r:id="R5cfb1b0d2cc54e64"/>
    <p:sldId xmlns:r="http://schemas.openxmlformats.org/officeDocument/2006/relationships" id="259" r:id="R92b02fc5a1e648b4"/>
    <p:sldId xmlns:r="http://schemas.openxmlformats.org/officeDocument/2006/relationships" id="260" r:id="Radac9a78a76c41c2"/>
    <p:sldId xmlns:r="http://schemas.openxmlformats.org/officeDocument/2006/relationships" id="261" r:id="R4ddbafffa45d4f80"/>
    <p:sldId xmlns:r="http://schemas.openxmlformats.org/officeDocument/2006/relationships" id="262" r:id="R3ba1aecbd222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dd6914e034a42" /><Relationship Type="http://schemas.openxmlformats.org/officeDocument/2006/relationships/slide" Target="/ppt/slides/slide1.xml" Id="R2675688e53854911" /><Relationship Type="http://schemas.openxmlformats.org/officeDocument/2006/relationships/slide" Target="/ppt/slides/slide2.xml" Id="R12e41cc320b94718" /><Relationship Type="http://schemas.openxmlformats.org/officeDocument/2006/relationships/slide" Target="/ppt/slides/slide3.xml" Id="R5cfb1b0d2cc54e64" /><Relationship Type="http://schemas.openxmlformats.org/officeDocument/2006/relationships/slide" Target="/ppt/slides/slide4.xml" Id="R92b02fc5a1e648b4" /><Relationship Type="http://schemas.openxmlformats.org/officeDocument/2006/relationships/slide" Target="/ppt/slides/slide5.xml" Id="Radac9a78a76c41c2" /><Relationship Type="http://schemas.openxmlformats.org/officeDocument/2006/relationships/slide" Target="/ppt/slides/slide6.xml" Id="R4ddbafffa45d4f80" /><Relationship Type="http://schemas.openxmlformats.org/officeDocument/2006/relationships/slide" Target="/ppt/slides/slide7.xml" Id="R3ba1aecbd222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6ab727dbc46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8ccb6b7494b95" /><Relationship Type="http://schemas.openxmlformats.org/officeDocument/2006/relationships/theme" Target="/ppt/slideMasters/theme/theme1.xml" Id="R28c882ee77d2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8ccb6b749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6da8f7e52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33c335457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bdaf9630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9d12aa016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6f584315d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0981b5f7b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dec7c44cb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LUXURY RENT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LUXURY RENT AS ble etablert [år] og holder til i Vang På Hedmarken.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TODASJEVA MUBARIK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Mubarik Todasjeva, Vangsvegen 779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2324 Vang På Hedmarken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925 302 473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 RENT AS</a:t>
            </a:r>
          </a:p>
        </p:txBody>
      </p:sp>
    </p:spTree>
  </p:cSld>
  <p:clrMapOvr>
    <a:masterClrMapping xmlns:a="http://schemas.openxmlformats.org/drawingml/2006/main"/>
  </p:clrMapOvr>
</p:sld>
</file>