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969015ab3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810af3ae846ba"/>
  </p:sldMasterIdLst>
  <p:sldIdLst>
    <p:sldId xmlns:r="http://schemas.openxmlformats.org/officeDocument/2006/relationships" id="256" r:id="Rb04b7970916b46b4"/>
    <p:sldId xmlns:r="http://schemas.openxmlformats.org/officeDocument/2006/relationships" id="257" r:id="R4bbaf96c3acf414a"/>
    <p:sldId xmlns:r="http://schemas.openxmlformats.org/officeDocument/2006/relationships" id="258" r:id="Ra738e44d8bd94e82"/>
    <p:sldId xmlns:r="http://schemas.openxmlformats.org/officeDocument/2006/relationships" id="259" r:id="R902d0de38e3d4072"/>
    <p:sldId xmlns:r="http://schemas.openxmlformats.org/officeDocument/2006/relationships" id="260" r:id="R62fe5f5da2584adb"/>
    <p:sldId xmlns:r="http://schemas.openxmlformats.org/officeDocument/2006/relationships" id="261" r:id="R3e12231b76fa4109"/>
    <p:sldId xmlns:r="http://schemas.openxmlformats.org/officeDocument/2006/relationships" id="262" r:id="R168e0593cca5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810af3ae846ba" /><Relationship Type="http://schemas.openxmlformats.org/officeDocument/2006/relationships/slide" Target="/ppt/slides/slide1.xml" Id="Rb04b7970916b46b4" /><Relationship Type="http://schemas.openxmlformats.org/officeDocument/2006/relationships/slide" Target="/ppt/slides/slide2.xml" Id="R4bbaf96c3acf414a" /><Relationship Type="http://schemas.openxmlformats.org/officeDocument/2006/relationships/slide" Target="/ppt/slides/slide3.xml" Id="Ra738e44d8bd94e82" /><Relationship Type="http://schemas.openxmlformats.org/officeDocument/2006/relationships/slide" Target="/ppt/slides/slide4.xml" Id="R902d0de38e3d4072" /><Relationship Type="http://schemas.openxmlformats.org/officeDocument/2006/relationships/slide" Target="/ppt/slides/slide5.xml" Id="R62fe5f5da2584adb" /><Relationship Type="http://schemas.openxmlformats.org/officeDocument/2006/relationships/slide" Target="/ppt/slides/slide6.xml" Id="R3e12231b76fa4109" /><Relationship Type="http://schemas.openxmlformats.org/officeDocument/2006/relationships/slide" Target="/ppt/slides/slide7.xml" Id="R168e0593cca5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091c0182f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e981c71a4f4f" /><Relationship Type="http://schemas.openxmlformats.org/officeDocument/2006/relationships/theme" Target="/ppt/slideMasters/theme/theme1.xml" Id="R11bc418136d9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1e981c71a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4dd2838c3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fcd992f7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2292b9a23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bd7b939c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462a34ed7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c8c1e4ac6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6fbbe39f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