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b2a772332a4d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e96c68f68413f"/>
  </p:sldMasterIdLst>
  <p:sldIdLst>
    <p:sldId xmlns:r="http://schemas.openxmlformats.org/officeDocument/2006/relationships" id="256" r:id="Reb7a9981f05b4663"/>
    <p:sldId xmlns:r="http://schemas.openxmlformats.org/officeDocument/2006/relationships" id="257" r:id="R82d6dabcdbab4223"/>
    <p:sldId xmlns:r="http://schemas.openxmlformats.org/officeDocument/2006/relationships" id="258" r:id="Rcc0da066ce8742f9"/>
    <p:sldId xmlns:r="http://schemas.openxmlformats.org/officeDocument/2006/relationships" id="259" r:id="Rce4e7361b54c4773"/>
    <p:sldId xmlns:r="http://schemas.openxmlformats.org/officeDocument/2006/relationships" id="260" r:id="R16aeee23dc994c55"/>
    <p:sldId xmlns:r="http://schemas.openxmlformats.org/officeDocument/2006/relationships" id="261" r:id="R6c128a95b5854416"/>
    <p:sldId xmlns:r="http://schemas.openxmlformats.org/officeDocument/2006/relationships" id="262" r:id="R1c9185086586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e96c68f68413f" /><Relationship Type="http://schemas.openxmlformats.org/officeDocument/2006/relationships/slide" Target="/ppt/slides/slide1.xml" Id="Reb7a9981f05b4663" /><Relationship Type="http://schemas.openxmlformats.org/officeDocument/2006/relationships/slide" Target="/ppt/slides/slide2.xml" Id="R82d6dabcdbab4223" /><Relationship Type="http://schemas.openxmlformats.org/officeDocument/2006/relationships/slide" Target="/ppt/slides/slide3.xml" Id="Rcc0da066ce8742f9" /><Relationship Type="http://schemas.openxmlformats.org/officeDocument/2006/relationships/slide" Target="/ppt/slides/slide4.xml" Id="Rce4e7361b54c4773" /><Relationship Type="http://schemas.openxmlformats.org/officeDocument/2006/relationships/slide" Target="/ppt/slides/slide5.xml" Id="R16aeee23dc994c55" /><Relationship Type="http://schemas.openxmlformats.org/officeDocument/2006/relationships/slide" Target="/ppt/slides/slide6.xml" Id="R6c128a95b5854416" /><Relationship Type="http://schemas.openxmlformats.org/officeDocument/2006/relationships/slide" Target="/ppt/slides/slide7.xml" Id="R1c9185086586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81810f37e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9fac39ee7436f" /><Relationship Type="http://schemas.openxmlformats.org/officeDocument/2006/relationships/theme" Target="/ppt/slideMasters/theme/theme1.xml" Id="R1d8c750bebd4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9fac39ee743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12577fc08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9579db63a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5224f5a4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327b2c8a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7f88b68e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6e7e782da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db733ebba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ADMINISTRA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ADMINISTRA REGNSKAP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Frue Terrasse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925 294 977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ADMINISTRA REGNSKAP AS</a:t>
            </a:r>
          </a:p>
        </p:txBody>
      </p:sp>
    </p:spTree>
  </p:cSld>
  <p:clrMapOvr>
    <a:masterClrMapping xmlns:a="http://schemas.openxmlformats.org/drawingml/2006/main"/>
  </p:clrMapOvr>
</p:sld>
</file>