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955820f7274f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052629eab42b8"/>
  </p:sldMasterIdLst>
  <p:sldIdLst>
    <p:sldId xmlns:r="http://schemas.openxmlformats.org/officeDocument/2006/relationships" id="256" r:id="R58c6bd3202304388"/>
    <p:sldId xmlns:r="http://schemas.openxmlformats.org/officeDocument/2006/relationships" id="257" r:id="R386a586b85764a1e"/>
    <p:sldId xmlns:r="http://schemas.openxmlformats.org/officeDocument/2006/relationships" id="258" r:id="R075ba8f79768420d"/>
    <p:sldId xmlns:r="http://schemas.openxmlformats.org/officeDocument/2006/relationships" id="259" r:id="Rcfdca2389dfe44f9"/>
    <p:sldId xmlns:r="http://schemas.openxmlformats.org/officeDocument/2006/relationships" id="260" r:id="Reff7405c39f74841"/>
    <p:sldId xmlns:r="http://schemas.openxmlformats.org/officeDocument/2006/relationships" id="261" r:id="R4aade47b720e41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052629eab42b8" /><Relationship Type="http://schemas.openxmlformats.org/officeDocument/2006/relationships/slide" Target="/ppt/slides/slide1.xml" Id="R58c6bd3202304388" /><Relationship Type="http://schemas.openxmlformats.org/officeDocument/2006/relationships/slide" Target="/ppt/slides/slide2.xml" Id="R386a586b85764a1e" /><Relationship Type="http://schemas.openxmlformats.org/officeDocument/2006/relationships/slide" Target="/ppt/slides/slide3.xml" Id="R075ba8f79768420d" /><Relationship Type="http://schemas.openxmlformats.org/officeDocument/2006/relationships/slide" Target="/ppt/slides/slide4.xml" Id="Rcfdca2389dfe44f9" /><Relationship Type="http://schemas.openxmlformats.org/officeDocument/2006/relationships/slide" Target="/ppt/slides/slide5.xml" Id="Reff7405c39f74841" /><Relationship Type="http://schemas.openxmlformats.org/officeDocument/2006/relationships/slide" Target="/ppt/slides/slide6.xml" Id="R4aade47b720e41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97f35e97d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336af4dd94427" /><Relationship Type="http://schemas.openxmlformats.org/officeDocument/2006/relationships/theme" Target="/ppt/slideMasters/theme/theme1.xml" Id="R66a1abcb873c42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b336af4dd944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6ec37171b4b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217a07b2942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ff8580aaf48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efedfbadb4a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f1964bb0d40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af33852e6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HELGESEN BYGG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SOLSTAD HELGESEN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925 293 830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HELGESEN BYGG AS</a:t>
            </a:r>
          </a:p>
        </p:txBody>
      </p:sp>
    </p:spTree>
  </p:cSld>
  <p:clrMapOvr>
    <a:masterClrMapping xmlns:a="http://schemas.openxmlformats.org/drawingml/2006/main"/>
  </p:clrMapOvr>
</p:sld>
</file>