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04d384d7e446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a2525967614954"/>
  </p:sldMasterIdLst>
  <p:sldIdLst>
    <p:sldId xmlns:r="http://schemas.openxmlformats.org/officeDocument/2006/relationships" id="256" r:id="R5115c6954f464684"/>
    <p:sldId xmlns:r="http://schemas.openxmlformats.org/officeDocument/2006/relationships" id="257" r:id="R5e449e74bc784662"/>
    <p:sldId xmlns:r="http://schemas.openxmlformats.org/officeDocument/2006/relationships" id="258" r:id="Rb977bbb25f7c44cc"/>
    <p:sldId xmlns:r="http://schemas.openxmlformats.org/officeDocument/2006/relationships" id="259" r:id="R96e0e80eb8b544ba"/>
    <p:sldId xmlns:r="http://schemas.openxmlformats.org/officeDocument/2006/relationships" id="260" r:id="Red4ff683709c490c"/>
    <p:sldId xmlns:r="http://schemas.openxmlformats.org/officeDocument/2006/relationships" id="261" r:id="R5c499a5319df4ac3"/>
    <p:sldId xmlns:r="http://schemas.openxmlformats.org/officeDocument/2006/relationships" id="262" r:id="Read2f5f798184f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a2525967614954" /><Relationship Type="http://schemas.openxmlformats.org/officeDocument/2006/relationships/slide" Target="/ppt/slides/slide1.xml" Id="R5115c6954f464684" /><Relationship Type="http://schemas.openxmlformats.org/officeDocument/2006/relationships/slide" Target="/ppt/slides/slide2.xml" Id="R5e449e74bc784662" /><Relationship Type="http://schemas.openxmlformats.org/officeDocument/2006/relationships/slide" Target="/ppt/slides/slide3.xml" Id="Rb977bbb25f7c44cc" /><Relationship Type="http://schemas.openxmlformats.org/officeDocument/2006/relationships/slide" Target="/ppt/slides/slide4.xml" Id="R96e0e80eb8b544ba" /><Relationship Type="http://schemas.openxmlformats.org/officeDocument/2006/relationships/slide" Target="/ppt/slides/slide5.xml" Id="Red4ff683709c490c" /><Relationship Type="http://schemas.openxmlformats.org/officeDocument/2006/relationships/slide" Target="/ppt/slides/slide6.xml" Id="R5c499a5319df4ac3" /><Relationship Type="http://schemas.openxmlformats.org/officeDocument/2006/relationships/slide" Target="/ppt/slides/slide7.xml" Id="Read2f5f798184f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8ceaae10347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1f6e1c54a4bef" /><Relationship Type="http://schemas.openxmlformats.org/officeDocument/2006/relationships/theme" Target="/ppt/slideMasters/theme/theme1.xml" Id="Rb3961aaabe254e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01f6e1c54a4b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6ff6eba6b49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07141683b47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6360c3b8e44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5866a48724c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13739234c4c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3e2ec0ba446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06c6d80ed4f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JELPR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JELPR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JELPR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JELPR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JELPR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JELPR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2 209 287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−1 509 214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−1 519 221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771 456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1 491 325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JELPR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OXX AS  –  59,5 %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SODR AS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ENDRE KJERSEM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 REITAN HOLDING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CITIUS INVEST AS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JELPR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Oxx Tech AS, Kongens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50 70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www.jelpr.no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925 293 687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JELPR AS</a:t>
            </a:r>
          </a:p>
        </p:txBody>
      </p:sp>
    </p:spTree>
  </p:cSld>
  <p:clrMapOvr>
    <a:masterClrMapping xmlns:a="http://schemas.openxmlformats.org/drawingml/2006/main"/>
  </p:clrMapOvr>
</p:sld>
</file>