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42d850af9214a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f96df06dfdb40f4"/>
  </p:sldMasterIdLst>
  <p:sldIdLst>
    <p:sldId xmlns:r="http://schemas.openxmlformats.org/officeDocument/2006/relationships" id="256" r:id="R3824455c0c72489b"/>
    <p:sldId xmlns:r="http://schemas.openxmlformats.org/officeDocument/2006/relationships" id="257" r:id="Rd6fa89f2defd4bdb"/>
    <p:sldId xmlns:r="http://schemas.openxmlformats.org/officeDocument/2006/relationships" id="258" r:id="Re5b3a65fbcb64bf6"/>
    <p:sldId xmlns:r="http://schemas.openxmlformats.org/officeDocument/2006/relationships" id="259" r:id="R005e77c9153b4180"/>
    <p:sldId xmlns:r="http://schemas.openxmlformats.org/officeDocument/2006/relationships" id="260" r:id="R86a3fafe92774a37"/>
    <p:sldId xmlns:r="http://schemas.openxmlformats.org/officeDocument/2006/relationships" id="261" r:id="R26637e4b89c34741"/>
    <p:sldId xmlns:r="http://schemas.openxmlformats.org/officeDocument/2006/relationships" id="262" r:id="R45517fb8093449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96df06dfdb40f4" /><Relationship Type="http://schemas.openxmlformats.org/officeDocument/2006/relationships/slide" Target="/ppt/slides/slide1.xml" Id="R3824455c0c72489b" /><Relationship Type="http://schemas.openxmlformats.org/officeDocument/2006/relationships/slide" Target="/ppt/slides/slide2.xml" Id="Rd6fa89f2defd4bdb" /><Relationship Type="http://schemas.openxmlformats.org/officeDocument/2006/relationships/slide" Target="/ppt/slides/slide3.xml" Id="Re5b3a65fbcb64bf6" /><Relationship Type="http://schemas.openxmlformats.org/officeDocument/2006/relationships/slide" Target="/ppt/slides/slide4.xml" Id="R005e77c9153b4180" /><Relationship Type="http://schemas.openxmlformats.org/officeDocument/2006/relationships/slide" Target="/ppt/slides/slide5.xml" Id="R86a3fafe92774a37" /><Relationship Type="http://schemas.openxmlformats.org/officeDocument/2006/relationships/slide" Target="/ppt/slides/slide6.xml" Id="R26637e4b89c34741" /><Relationship Type="http://schemas.openxmlformats.org/officeDocument/2006/relationships/slide" Target="/ppt/slides/slide7.xml" Id="R45517fb8093449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9943ec6160490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7b6b6c973e45dd" /><Relationship Type="http://schemas.openxmlformats.org/officeDocument/2006/relationships/theme" Target="/ppt/slideMasters/theme/theme1.xml" Id="Rc8b5f776ffca40c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47b6b6c973e45d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0b33b4f2d1465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9a8c4618d349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77bac41b1a445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cedf33862341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83391f439e4b2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5eab46f677493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7d9bf82926455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VALPEGLEDE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VALPEGLEDE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VALPEGLEDE AS ble etablert [år] og holder til i Gran.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VALPEGLEDE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VALPEGLEDE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VALPEGLEDE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96 990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−29 277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−29 052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−7 099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12 469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VALPEGLEDE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AN-MAGRIT HOLDING AS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LURUD ANNETTE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GJERMUND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VALPEGLEDE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Gamkinnvegen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2750 Gran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925 293 563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VALPEGLEDE AS</a:t>
            </a:r>
          </a:p>
        </p:txBody>
      </p:sp>
    </p:spTree>
  </p:cSld>
  <p:clrMapOvr>
    <a:masterClrMapping xmlns:a="http://schemas.openxmlformats.org/drawingml/2006/main"/>
  </p:clrMapOvr>
</p:sld>
</file>