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31e3181cb45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695b64e314d70"/>
  </p:sldMasterIdLst>
  <p:sldIdLst>
    <p:sldId xmlns:r="http://schemas.openxmlformats.org/officeDocument/2006/relationships" id="256" r:id="R8d77d4bba40b4ac8"/>
    <p:sldId xmlns:r="http://schemas.openxmlformats.org/officeDocument/2006/relationships" id="257" r:id="R43c1339411f94be4"/>
    <p:sldId xmlns:r="http://schemas.openxmlformats.org/officeDocument/2006/relationships" id="258" r:id="R4762336d5211452d"/>
    <p:sldId xmlns:r="http://schemas.openxmlformats.org/officeDocument/2006/relationships" id="259" r:id="R4f8b9d3bdec04755"/>
    <p:sldId xmlns:r="http://schemas.openxmlformats.org/officeDocument/2006/relationships" id="260" r:id="R94a4c24fe003433a"/>
    <p:sldId xmlns:r="http://schemas.openxmlformats.org/officeDocument/2006/relationships" id="261" r:id="R71d3e6d33e3a4523"/>
    <p:sldId xmlns:r="http://schemas.openxmlformats.org/officeDocument/2006/relationships" id="262" r:id="Ra98e82e69038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695b64e314d70" /><Relationship Type="http://schemas.openxmlformats.org/officeDocument/2006/relationships/slide" Target="/ppt/slides/slide1.xml" Id="R8d77d4bba40b4ac8" /><Relationship Type="http://schemas.openxmlformats.org/officeDocument/2006/relationships/slide" Target="/ppt/slides/slide2.xml" Id="R43c1339411f94be4" /><Relationship Type="http://schemas.openxmlformats.org/officeDocument/2006/relationships/slide" Target="/ppt/slides/slide3.xml" Id="R4762336d5211452d" /><Relationship Type="http://schemas.openxmlformats.org/officeDocument/2006/relationships/slide" Target="/ppt/slides/slide4.xml" Id="R4f8b9d3bdec04755" /><Relationship Type="http://schemas.openxmlformats.org/officeDocument/2006/relationships/slide" Target="/ppt/slides/slide5.xml" Id="R94a4c24fe003433a" /><Relationship Type="http://schemas.openxmlformats.org/officeDocument/2006/relationships/slide" Target="/ppt/slides/slide6.xml" Id="R71d3e6d33e3a4523" /><Relationship Type="http://schemas.openxmlformats.org/officeDocument/2006/relationships/slide" Target="/ppt/slides/slide7.xml" Id="Ra98e82e69038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f4f947ec1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43bb51aaf473a" /><Relationship Type="http://schemas.openxmlformats.org/officeDocument/2006/relationships/theme" Target="/ppt/slideMasters/theme/theme1.xml" Id="Ra9a73eee1230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43bb51aaf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24fcbb408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882e2f5c8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5a6dcead043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dc9d21f3446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0eccb3abe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a6ccf037e4c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06aba58024a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BIGLO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BIGLO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1 013 743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CCG CORPORATION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LINN CHRISTINA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ØYVIND LIND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Gjerdåsveien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925 292 001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BIGLO INVEST AS</a:t>
            </a:r>
          </a:p>
        </p:txBody>
      </p:sp>
    </p:spTree>
  </p:cSld>
  <p:clrMapOvr>
    <a:masterClrMapping xmlns:a="http://schemas.openxmlformats.org/drawingml/2006/main"/>
  </p:clrMapOvr>
</p:sld>
</file>