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704c84bed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c2dd157dc40c2"/>
  </p:sldMasterIdLst>
  <p:sldIdLst>
    <p:sldId xmlns:r="http://schemas.openxmlformats.org/officeDocument/2006/relationships" id="256" r:id="R5caebd602ea044c7"/>
    <p:sldId xmlns:r="http://schemas.openxmlformats.org/officeDocument/2006/relationships" id="257" r:id="Rb214aeea395a402f"/>
    <p:sldId xmlns:r="http://schemas.openxmlformats.org/officeDocument/2006/relationships" id="258" r:id="R343a5afd650347be"/>
    <p:sldId xmlns:r="http://schemas.openxmlformats.org/officeDocument/2006/relationships" id="259" r:id="Rde703df7b9654077"/>
    <p:sldId xmlns:r="http://schemas.openxmlformats.org/officeDocument/2006/relationships" id="260" r:id="Rd2e9e6c571274bff"/>
    <p:sldId xmlns:r="http://schemas.openxmlformats.org/officeDocument/2006/relationships" id="261" r:id="R068ba2ecfae74ee1"/>
    <p:sldId xmlns:r="http://schemas.openxmlformats.org/officeDocument/2006/relationships" id="262" r:id="R0bbefe1b1c4d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c2dd157dc40c2" /><Relationship Type="http://schemas.openxmlformats.org/officeDocument/2006/relationships/slide" Target="/ppt/slides/slide1.xml" Id="R5caebd602ea044c7" /><Relationship Type="http://schemas.openxmlformats.org/officeDocument/2006/relationships/slide" Target="/ppt/slides/slide2.xml" Id="Rb214aeea395a402f" /><Relationship Type="http://schemas.openxmlformats.org/officeDocument/2006/relationships/slide" Target="/ppt/slides/slide3.xml" Id="R343a5afd650347be" /><Relationship Type="http://schemas.openxmlformats.org/officeDocument/2006/relationships/slide" Target="/ppt/slides/slide4.xml" Id="Rde703df7b9654077" /><Relationship Type="http://schemas.openxmlformats.org/officeDocument/2006/relationships/slide" Target="/ppt/slides/slide5.xml" Id="Rd2e9e6c571274bff" /><Relationship Type="http://schemas.openxmlformats.org/officeDocument/2006/relationships/slide" Target="/ppt/slides/slide6.xml" Id="R068ba2ecfae74ee1" /><Relationship Type="http://schemas.openxmlformats.org/officeDocument/2006/relationships/slide" Target="/ppt/slides/slide7.xml" Id="R0bbefe1b1c4d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aea74db48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4c422a527489e" /><Relationship Type="http://schemas.openxmlformats.org/officeDocument/2006/relationships/theme" Target="/ppt/slideMasters/theme/theme1.xml" Id="R3271dd024a5a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14c422a527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a8b024af0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23ff8c75b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3e980ffc6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7cc2595a3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58e91371a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4ae9dd1634b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76c943824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JAAS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309 912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15 780 231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21 329 598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HEPA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HEWI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PENEO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 Onsums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925 291 889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 HOLDING AS</a:t>
            </a:r>
          </a:p>
        </p:txBody>
      </p:sp>
    </p:spTree>
  </p:cSld>
  <p:clrMapOvr>
    <a:masterClrMapping xmlns:a="http://schemas.openxmlformats.org/drawingml/2006/main"/>
  </p:clrMapOvr>
</p:sld>
</file>