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152250fb59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6fc74e89994171"/>
  </p:sldMasterIdLst>
  <p:sldIdLst>
    <p:sldId xmlns:r="http://schemas.openxmlformats.org/officeDocument/2006/relationships" id="256" r:id="R427ca1e0fd11443a"/>
    <p:sldId xmlns:r="http://schemas.openxmlformats.org/officeDocument/2006/relationships" id="257" r:id="Rdbb774474f354853"/>
    <p:sldId xmlns:r="http://schemas.openxmlformats.org/officeDocument/2006/relationships" id="258" r:id="Rf772f9aa55e641d5"/>
    <p:sldId xmlns:r="http://schemas.openxmlformats.org/officeDocument/2006/relationships" id="259" r:id="R04503189424d41d7"/>
    <p:sldId xmlns:r="http://schemas.openxmlformats.org/officeDocument/2006/relationships" id="260" r:id="Re854ef119db24ad2"/>
    <p:sldId xmlns:r="http://schemas.openxmlformats.org/officeDocument/2006/relationships" id="261" r:id="R1ea8cc8831af43d9"/>
    <p:sldId xmlns:r="http://schemas.openxmlformats.org/officeDocument/2006/relationships" id="262" r:id="Reb2aabeb904c45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6fc74e89994171" /><Relationship Type="http://schemas.openxmlformats.org/officeDocument/2006/relationships/slide" Target="/ppt/slides/slide1.xml" Id="R427ca1e0fd11443a" /><Relationship Type="http://schemas.openxmlformats.org/officeDocument/2006/relationships/slide" Target="/ppt/slides/slide2.xml" Id="Rdbb774474f354853" /><Relationship Type="http://schemas.openxmlformats.org/officeDocument/2006/relationships/slide" Target="/ppt/slides/slide3.xml" Id="Rf772f9aa55e641d5" /><Relationship Type="http://schemas.openxmlformats.org/officeDocument/2006/relationships/slide" Target="/ppt/slides/slide4.xml" Id="R04503189424d41d7" /><Relationship Type="http://schemas.openxmlformats.org/officeDocument/2006/relationships/slide" Target="/ppt/slides/slide5.xml" Id="Re854ef119db24ad2" /><Relationship Type="http://schemas.openxmlformats.org/officeDocument/2006/relationships/slide" Target="/ppt/slides/slide6.xml" Id="R1ea8cc8831af43d9" /><Relationship Type="http://schemas.openxmlformats.org/officeDocument/2006/relationships/slide" Target="/ppt/slides/slide7.xml" Id="Reb2aabeb904c45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07abdacd8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407a697814d33" /><Relationship Type="http://schemas.openxmlformats.org/officeDocument/2006/relationships/theme" Target="/ppt/slideMasters/theme/theme1.xml" Id="R69ebc67976cb4e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b407a697814d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88825875b4c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a02183b3449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4e1f2486d4a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f071c099b41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13d7816b845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9f35e903e41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b42fbd0664d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STORD NÆRINGSEIENDOM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 NÆRINGSEIENDOM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6 677 231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KÅRE PEDERSEN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 TEKNOLOGI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Eldøyane 177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5411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925 287 008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NÆRINGSEIENDOM AS</a:t>
            </a:r>
          </a:p>
        </p:txBody>
      </p:sp>
    </p:spTree>
  </p:cSld>
  <p:clrMapOvr>
    <a:masterClrMapping xmlns:a="http://schemas.openxmlformats.org/drawingml/2006/main"/>
  </p:clrMapOvr>
</p:sld>
</file>