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dc496561df4c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61003671645ed"/>
  </p:sldMasterIdLst>
  <p:sldIdLst>
    <p:sldId xmlns:r="http://schemas.openxmlformats.org/officeDocument/2006/relationships" id="256" r:id="R14e0acf16a9c4755"/>
    <p:sldId xmlns:r="http://schemas.openxmlformats.org/officeDocument/2006/relationships" id="257" r:id="R282efb3dbedc41d1"/>
    <p:sldId xmlns:r="http://schemas.openxmlformats.org/officeDocument/2006/relationships" id="258" r:id="R8ee25392735e4f60"/>
    <p:sldId xmlns:r="http://schemas.openxmlformats.org/officeDocument/2006/relationships" id="259" r:id="R9343d63ff96f4c2b"/>
    <p:sldId xmlns:r="http://schemas.openxmlformats.org/officeDocument/2006/relationships" id="260" r:id="R46bb46468826430e"/>
    <p:sldId xmlns:r="http://schemas.openxmlformats.org/officeDocument/2006/relationships" id="261" r:id="Rf4ab9d0a23864c3c"/>
    <p:sldId xmlns:r="http://schemas.openxmlformats.org/officeDocument/2006/relationships" id="262" r:id="Rfb8863e832844e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61003671645ed" /><Relationship Type="http://schemas.openxmlformats.org/officeDocument/2006/relationships/slide" Target="/ppt/slides/slide1.xml" Id="R14e0acf16a9c4755" /><Relationship Type="http://schemas.openxmlformats.org/officeDocument/2006/relationships/slide" Target="/ppt/slides/slide2.xml" Id="R282efb3dbedc41d1" /><Relationship Type="http://schemas.openxmlformats.org/officeDocument/2006/relationships/slide" Target="/ppt/slides/slide3.xml" Id="R8ee25392735e4f60" /><Relationship Type="http://schemas.openxmlformats.org/officeDocument/2006/relationships/slide" Target="/ppt/slides/slide4.xml" Id="R9343d63ff96f4c2b" /><Relationship Type="http://schemas.openxmlformats.org/officeDocument/2006/relationships/slide" Target="/ppt/slides/slide5.xml" Id="R46bb46468826430e" /><Relationship Type="http://schemas.openxmlformats.org/officeDocument/2006/relationships/slide" Target="/ppt/slides/slide6.xml" Id="Rf4ab9d0a23864c3c" /><Relationship Type="http://schemas.openxmlformats.org/officeDocument/2006/relationships/slide" Target="/ppt/slides/slide7.xml" Id="Rfb8863e832844e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90954b2d143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9d341b6614fa6" /><Relationship Type="http://schemas.openxmlformats.org/officeDocument/2006/relationships/theme" Target="/ppt/slideMasters/theme/theme1.xml" Id="R7f6aede88a1e4f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9d341b661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7b929a8bb44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00b340eb8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1c7de82fe4d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395e299d44e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1e9a549c3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1004f84ef44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c4fd591a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