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ee56b5727c4c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328025091c4744"/>
  </p:sldMasterIdLst>
  <p:sldIdLst>
    <p:sldId xmlns:r="http://schemas.openxmlformats.org/officeDocument/2006/relationships" id="256" r:id="R45144c027eaa4057"/>
    <p:sldId xmlns:r="http://schemas.openxmlformats.org/officeDocument/2006/relationships" id="257" r:id="R35b902eb311948cc"/>
    <p:sldId xmlns:r="http://schemas.openxmlformats.org/officeDocument/2006/relationships" id="258" r:id="R289006ad55584418"/>
    <p:sldId xmlns:r="http://schemas.openxmlformats.org/officeDocument/2006/relationships" id="259" r:id="R48e61b5fa03e455f"/>
    <p:sldId xmlns:r="http://schemas.openxmlformats.org/officeDocument/2006/relationships" id="260" r:id="Rddd022971ef0499f"/>
    <p:sldId xmlns:r="http://schemas.openxmlformats.org/officeDocument/2006/relationships" id="261" r:id="R883cca4aa8ba4e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328025091c4744" /><Relationship Type="http://schemas.openxmlformats.org/officeDocument/2006/relationships/slide" Target="/ppt/slides/slide1.xml" Id="R45144c027eaa4057" /><Relationship Type="http://schemas.openxmlformats.org/officeDocument/2006/relationships/slide" Target="/ppt/slides/slide2.xml" Id="R35b902eb311948cc" /><Relationship Type="http://schemas.openxmlformats.org/officeDocument/2006/relationships/slide" Target="/ppt/slides/slide3.xml" Id="R289006ad55584418" /><Relationship Type="http://schemas.openxmlformats.org/officeDocument/2006/relationships/slide" Target="/ppt/slides/slide4.xml" Id="R48e61b5fa03e455f" /><Relationship Type="http://schemas.openxmlformats.org/officeDocument/2006/relationships/slide" Target="/ppt/slides/slide5.xml" Id="Rddd022971ef0499f" /><Relationship Type="http://schemas.openxmlformats.org/officeDocument/2006/relationships/slide" Target="/ppt/slides/slide6.xml" Id="R883cca4aa8ba4e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264ff310f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d683482674e94" /><Relationship Type="http://schemas.openxmlformats.org/officeDocument/2006/relationships/theme" Target="/ppt/slideMasters/theme/theme1.xml" Id="Ra26ae42bef59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4d68348267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1d1af0639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54c6836954e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6c1ea351740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c8c75de644b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c9b70fb7e4b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71682bce342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TIDSHIPS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TIDSHIPS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