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ac207e6eb4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339854b1a7431e"/>
  </p:sldMasterIdLst>
  <p:sldIdLst>
    <p:sldId xmlns:r="http://schemas.openxmlformats.org/officeDocument/2006/relationships" id="256" r:id="R5d0e95b80738403b"/>
    <p:sldId xmlns:r="http://schemas.openxmlformats.org/officeDocument/2006/relationships" id="257" r:id="Reed11a54cdf24345"/>
    <p:sldId xmlns:r="http://schemas.openxmlformats.org/officeDocument/2006/relationships" id="258" r:id="Re5367e1732654498"/>
    <p:sldId xmlns:r="http://schemas.openxmlformats.org/officeDocument/2006/relationships" id="259" r:id="Re8e153f753f346c6"/>
    <p:sldId xmlns:r="http://schemas.openxmlformats.org/officeDocument/2006/relationships" id="260" r:id="R653658fd867e45ca"/>
    <p:sldId xmlns:r="http://schemas.openxmlformats.org/officeDocument/2006/relationships" id="261" r:id="Rbea35caf59044da4"/>
    <p:sldId xmlns:r="http://schemas.openxmlformats.org/officeDocument/2006/relationships" id="262" r:id="R3fa2ed2f59f745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39854b1a7431e" /><Relationship Type="http://schemas.openxmlformats.org/officeDocument/2006/relationships/slide" Target="/ppt/slides/slide1.xml" Id="R5d0e95b80738403b" /><Relationship Type="http://schemas.openxmlformats.org/officeDocument/2006/relationships/slide" Target="/ppt/slides/slide2.xml" Id="Reed11a54cdf24345" /><Relationship Type="http://schemas.openxmlformats.org/officeDocument/2006/relationships/slide" Target="/ppt/slides/slide3.xml" Id="Re5367e1732654498" /><Relationship Type="http://schemas.openxmlformats.org/officeDocument/2006/relationships/slide" Target="/ppt/slides/slide4.xml" Id="Re8e153f753f346c6" /><Relationship Type="http://schemas.openxmlformats.org/officeDocument/2006/relationships/slide" Target="/ppt/slides/slide5.xml" Id="R653658fd867e45ca" /><Relationship Type="http://schemas.openxmlformats.org/officeDocument/2006/relationships/slide" Target="/ppt/slides/slide6.xml" Id="Rbea35caf59044da4" /><Relationship Type="http://schemas.openxmlformats.org/officeDocument/2006/relationships/slide" Target="/ppt/slides/slide7.xml" Id="R3fa2ed2f59f745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43b6bc8524e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0de001a254dde" /><Relationship Type="http://schemas.openxmlformats.org/officeDocument/2006/relationships/theme" Target="/ppt/slideMasters/theme/theme1.xml" Id="R0542443d0f944a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b0de001a254d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818aa2c2445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9bdec6b4649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84edb59304f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69d42388440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13d6c58b040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620d25e4940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b30a1133846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MESTRA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MESTRA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−136 961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ELEVATE CAPITAL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 ENGINEERING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SKILSØ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MESTRA ENGINEERING AS</a:t>
            </a:r>
          </a:p>
        </p:txBody>
      </p:sp>
    </p:spTree>
  </p:cSld>
  <p:clrMapOvr>
    <a:masterClrMapping xmlns:a="http://schemas.openxmlformats.org/drawingml/2006/main"/>
  </p:clrMapOvr>
</p:sld>
</file>