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1d9505285b49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01c242ff854f28"/>
  </p:sldMasterIdLst>
  <p:sldIdLst>
    <p:sldId xmlns:r="http://schemas.openxmlformats.org/officeDocument/2006/relationships" id="256" r:id="R8f13db8cd48e41b8"/>
    <p:sldId xmlns:r="http://schemas.openxmlformats.org/officeDocument/2006/relationships" id="257" r:id="Rba5041ba4d704686"/>
    <p:sldId xmlns:r="http://schemas.openxmlformats.org/officeDocument/2006/relationships" id="258" r:id="R887e85c835004592"/>
    <p:sldId xmlns:r="http://schemas.openxmlformats.org/officeDocument/2006/relationships" id="259" r:id="Rf5fafd123166417a"/>
    <p:sldId xmlns:r="http://schemas.openxmlformats.org/officeDocument/2006/relationships" id="260" r:id="Rd8a4cd96b7fe4532"/>
    <p:sldId xmlns:r="http://schemas.openxmlformats.org/officeDocument/2006/relationships" id="261" r:id="R25e702d98e68463b"/>
    <p:sldId xmlns:r="http://schemas.openxmlformats.org/officeDocument/2006/relationships" id="262" r:id="Rbafb609052ca41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01c242ff854f28" /><Relationship Type="http://schemas.openxmlformats.org/officeDocument/2006/relationships/slide" Target="/ppt/slides/slide1.xml" Id="R8f13db8cd48e41b8" /><Relationship Type="http://schemas.openxmlformats.org/officeDocument/2006/relationships/slide" Target="/ppt/slides/slide2.xml" Id="Rba5041ba4d704686" /><Relationship Type="http://schemas.openxmlformats.org/officeDocument/2006/relationships/slide" Target="/ppt/slides/slide3.xml" Id="R887e85c835004592" /><Relationship Type="http://schemas.openxmlformats.org/officeDocument/2006/relationships/slide" Target="/ppt/slides/slide4.xml" Id="Rf5fafd123166417a" /><Relationship Type="http://schemas.openxmlformats.org/officeDocument/2006/relationships/slide" Target="/ppt/slides/slide5.xml" Id="Rd8a4cd96b7fe4532" /><Relationship Type="http://schemas.openxmlformats.org/officeDocument/2006/relationships/slide" Target="/ppt/slides/slide6.xml" Id="R25e702d98e68463b" /><Relationship Type="http://schemas.openxmlformats.org/officeDocument/2006/relationships/slide" Target="/ppt/slides/slide7.xml" Id="Rbafb609052ca41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1768614e9b43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007300d2b4c1d" /><Relationship Type="http://schemas.openxmlformats.org/officeDocument/2006/relationships/theme" Target="/ppt/slideMasters/theme/theme1.xml" Id="Ree2dc8e9341a46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0007300d2b4c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8a1bff98347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ed59609ef4a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f39bf25c04b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f60d48c1c4a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c92be286f41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c7f4e5deb4e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9072f6faa4f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PRH KONSULENT OG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PRH KONSULENT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PRH KONSULENT OG RÅDGIVNING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PRH KONSULENT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PRH KONSULENT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PRH KONSULENT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2 158 562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852 285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658 068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302 884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1 193 180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PRH KONSULENT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PRH REGNSKAPS- OG ØKONOMITJENESTER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PRH KONSULENT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prhregnskap@gmail.com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925 282 693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PRH KONSULENT OG RÅDGIVNING AS</a:t>
            </a:r>
          </a:p>
        </p:txBody>
      </p:sp>
    </p:spTree>
  </p:cSld>
  <p:clrMapOvr>
    <a:masterClrMapping xmlns:a="http://schemas.openxmlformats.org/drawingml/2006/main"/>
  </p:clrMapOvr>
</p:sld>
</file>