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014659662f4d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365e76bae84ae0"/>
  </p:sldMasterIdLst>
  <p:sldIdLst>
    <p:sldId xmlns:r="http://schemas.openxmlformats.org/officeDocument/2006/relationships" id="256" r:id="R3794c2410985424f"/>
    <p:sldId xmlns:r="http://schemas.openxmlformats.org/officeDocument/2006/relationships" id="257" r:id="R094b6db5c9444278"/>
    <p:sldId xmlns:r="http://schemas.openxmlformats.org/officeDocument/2006/relationships" id="258" r:id="Rb0be26162328400c"/>
    <p:sldId xmlns:r="http://schemas.openxmlformats.org/officeDocument/2006/relationships" id="259" r:id="Raa000c46fec14f4a"/>
    <p:sldId xmlns:r="http://schemas.openxmlformats.org/officeDocument/2006/relationships" id="260" r:id="R22d90ba650de4250"/>
    <p:sldId xmlns:r="http://schemas.openxmlformats.org/officeDocument/2006/relationships" id="261" r:id="Ra1479de02e9f4234"/>
    <p:sldId xmlns:r="http://schemas.openxmlformats.org/officeDocument/2006/relationships" id="262" r:id="Re65e707856e946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365e76bae84ae0" /><Relationship Type="http://schemas.openxmlformats.org/officeDocument/2006/relationships/slide" Target="/ppt/slides/slide1.xml" Id="R3794c2410985424f" /><Relationship Type="http://schemas.openxmlformats.org/officeDocument/2006/relationships/slide" Target="/ppt/slides/slide2.xml" Id="R094b6db5c9444278" /><Relationship Type="http://schemas.openxmlformats.org/officeDocument/2006/relationships/slide" Target="/ppt/slides/slide3.xml" Id="Rb0be26162328400c" /><Relationship Type="http://schemas.openxmlformats.org/officeDocument/2006/relationships/slide" Target="/ppt/slides/slide4.xml" Id="Raa000c46fec14f4a" /><Relationship Type="http://schemas.openxmlformats.org/officeDocument/2006/relationships/slide" Target="/ppt/slides/slide5.xml" Id="R22d90ba650de4250" /><Relationship Type="http://schemas.openxmlformats.org/officeDocument/2006/relationships/slide" Target="/ppt/slides/slide6.xml" Id="Ra1479de02e9f4234" /><Relationship Type="http://schemas.openxmlformats.org/officeDocument/2006/relationships/slide" Target="/ppt/slides/slide7.xml" Id="Re65e707856e946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97f94700f94f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8b675e59149ce" /><Relationship Type="http://schemas.openxmlformats.org/officeDocument/2006/relationships/theme" Target="/ppt/slideMasters/theme/theme1.xml" Id="Rc6310d4a417649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78b675e59149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7d5f4872b4e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8c319b79146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fa4cb8f5d4d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36267f53946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1ee57d90a41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f4b94b7d943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1ffdda7484b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S16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S16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S16 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S16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S16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S16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8 106 459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184 219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133 545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300 192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2 256 666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S16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STANCIU MIHAELA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S16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925 282 480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S16 ENTREPRENØR AS</a:t>
            </a:r>
          </a:p>
        </p:txBody>
      </p:sp>
    </p:spTree>
  </p:cSld>
  <p:clrMapOvr>
    <a:masterClrMapping xmlns:a="http://schemas.openxmlformats.org/drawingml/2006/main"/>
  </p:clrMapOvr>
</p:sld>
</file>