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e513dd7ab445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60bba3bba946b1"/>
  </p:sldMasterIdLst>
  <p:sldIdLst>
    <p:sldId xmlns:r="http://schemas.openxmlformats.org/officeDocument/2006/relationships" id="256" r:id="Ra3a4800e9709431c"/>
    <p:sldId xmlns:r="http://schemas.openxmlformats.org/officeDocument/2006/relationships" id="257" r:id="R7ce2ae974f8b4129"/>
    <p:sldId xmlns:r="http://schemas.openxmlformats.org/officeDocument/2006/relationships" id="258" r:id="Ra1acc31d39a944a5"/>
    <p:sldId xmlns:r="http://schemas.openxmlformats.org/officeDocument/2006/relationships" id="259" r:id="Rab797da9150e43bf"/>
    <p:sldId xmlns:r="http://schemas.openxmlformats.org/officeDocument/2006/relationships" id="260" r:id="Red89c32b1a2248b3"/>
    <p:sldId xmlns:r="http://schemas.openxmlformats.org/officeDocument/2006/relationships" id="261" r:id="R35697c888c6645fc"/>
    <p:sldId xmlns:r="http://schemas.openxmlformats.org/officeDocument/2006/relationships" id="262" r:id="R6d85c6a1ffb542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60bba3bba946b1" /><Relationship Type="http://schemas.openxmlformats.org/officeDocument/2006/relationships/slide" Target="/ppt/slides/slide1.xml" Id="Ra3a4800e9709431c" /><Relationship Type="http://schemas.openxmlformats.org/officeDocument/2006/relationships/slide" Target="/ppt/slides/slide2.xml" Id="R7ce2ae974f8b4129" /><Relationship Type="http://schemas.openxmlformats.org/officeDocument/2006/relationships/slide" Target="/ppt/slides/slide3.xml" Id="Ra1acc31d39a944a5" /><Relationship Type="http://schemas.openxmlformats.org/officeDocument/2006/relationships/slide" Target="/ppt/slides/slide4.xml" Id="Rab797da9150e43bf" /><Relationship Type="http://schemas.openxmlformats.org/officeDocument/2006/relationships/slide" Target="/ppt/slides/slide5.xml" Id="Red89c32b1a2248b3" /><Relationship Type="http://schemas.openxmlformats.org/officeDocument/2006/relationships/slide" Target="/ppt/slides/slide6.xml" Id="R35697c888c6645fc" /><Relationship Type="http://schemas.openxmlformats.org/officeDocument/2006/relationships/slide" Target="/ppt/slides/slide7.xml" Id="R6d85c6a1ffb542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08599abcec43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a9f6bfb2974cfd" /><Relationship Type="http://schemas.openxmlformats.org/officeDocument/2006/relationships/theme" Target="/ppt/slideMasters/theme/theme1.xml" Id="R0ec78bab7b1246d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a9f6bfb2974cf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a976d297834a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93f0a320724e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c33f6ebf5845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345f80fc824e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d81ae31bd840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799b1e0099422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8b3b4b530d4c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ÅLØYA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ÅLØYA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ÅLØYA INVEST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ÅLØYA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ÅLØYA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ÅLØYA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−18 295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−26 081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−44 619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277 337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ÅLØYA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ØREVIK ANDREAS BRUNVATNE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ÅLØYA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Andreas Brunvatne Ørevik, Schweigårds vei 30B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5063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925 282 170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ÅLØYA INVEST AS</a:t>
            </a:r>
          </a:p>
        </p:txBody>
      </p:sp>
    </p:spTree>
  </p:cSld>
  <p:clrMapOvr>
    <a:masterClrMapping xmlns:a="http://schemas.openxmlformats.org/drawingml/2006/main"/>
  </p:clrMapOvr>
</p:sld>
</file>