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1ecfe55e3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c38b85eab4a59"/>
  </p:sldMasterIdLst>
  <p:sldIdLst>
    <p:sldId xmlns:r="http://schemas.openxmlformats.org/officeDocument/2006/relationships" id="256" r:id="Rabf673ad80374d35"/>
    <p:sldId xmlns:r="http://schemas.openxmlformats.org/officeDocument/2006/relationships" id="257" r:id="R4532ae50589b49dc"/>
    <p:sldId xmlns:r="http://schemas.openxmlformats.org/officeDocument/2006/relationships" id="258" r:id="Rc53ce79518f54063"/>
    <p:sldId xmlns:r="http://schemas.openxmlformats.org/officeDocument/2006/relationships" id="259" r:id="Rb223d650c585449d"/>
    <p:sldId xmlns:r="http://schemas.openxmlformats.org/officeDocument/2006/relationships" id="260" r:id="R89cca977b95d4bae"/>
    <p:sldId xmlns:r="http://schemas.openxmlformats.org/officeDocument/2006/relationships" id="261" r:id="R15162d1956a94c02"/>
    <p:sldId xmlns:r="http://schemas.openxmlformats.org/officeDocument/2006/relationships" id="262" r:id="R22cf63c6150240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c38b85eab4a59" /><Relationship Type="http://schemas.openxmlformats.org/officeDocument/2006/relationships/slide" Target="/ppt/slides/slide1.xml" Id="Rabf673ad80374d35" /><Relationship Type="http://schemas.openxmlformats.org/officeDocument/2006/relationships/slide" Target="/ppt/slides/slide2.xml" Id="R4532ae50589b49dc" /><Relationship Type="http://schemas.openxmlformats.org/officeDocument/2006/relationships/slide" Target="/ppt/slides/slide3.xml" Id="Rc53ce79518f54063" /><Relationship Type="http://schemas.openxmlformats.org/officeDocument/2006/relationships/slide" Target="/ppt/slides/slide4.xml" Id="Rb223d650c585449d" /><Relationship Type="http://schemas.openxmlformats.org/officeDocument/2006/relationships/slide" Target="/ppt/slides/slide5.xml" Id="R89cca977b95d4bae" /><Relationship Type="http://schemas.openxmlformats.org/officeDocument/2006/relationships/slide" Target="/ppt/slides/slide6.xml" Id="R15162d1956a94c02" /><Relationship Type="http://schemas.openxmlformats.org/officeDocument/2006/relationships/slide" Target="/ppt/slides/slide7.xml" Id="R22cf63c6150240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0b0611ba1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674595e1c425d" /><Relationship Type="http://schemas.openxmlformats.org/officeDocument/2006/relationships/theme" Target="/ppt/slideMasters/theme/theme1.xml" Id="R46ca69944bd4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674595e1c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1c59204c045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397ad719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8557ee94d4a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1d6c69a7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0d5b8d12f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1264151b2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c949cbf6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HERR HANSSEN SALONG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 HANSSEN SALONG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HOLTER-HANSSEN KEN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Blåbærstien 34D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