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05c310372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0cde6352e54db2"/>
  </p:sldMasterIdLst>
  <p:sldIdLst>
    <p:sldId xmlns:r="http://schemas.openxmlformats.org/officeDocument/2006/relationships" id="256" r:id="R25ec856007ce4458"/>
    <p:sldId xmlns:r="http://schemas.openxmlformats.org/officeDocument/2006/relationships" id="257" r:id="Reb8c2fd27e524335"/>
    <p:sldId xmlns:r="http://schemas.openxmlformats.org/officeDocument/2006/relationships" id="258" r:id="R2bf4ae95aad44f2e"/>
    <p:sldId xmlns:r="http://schemas.openxmlformats.org/officeDocument/2006/relationships" id="259" r:id="Rb7d155c0c6de4cf0"/>
    <p:sldId xmlns:r="http://schemas.openxmlformats.org/officeDocument/2006/relationships" id="260" r:id="R46db5b255a834c9a"/>
    <p:sldId xmlns:r="http://schemas.openxmlformats.org/officeDocument/2006/relationships" id="261" r:id="Rbcee7b8d530a4855"/>
    <p:sldId xmlns:r="http://schemas.openxmlformats.org/officeDocument/2006/relationships" id="262" r:id="R12455ea94d194b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cde6352e54db2" /><Relationship Type="http://schemas.openxmlformats.org/officeDocument/2006/relationships/slide" Target="/ppt/slides/slide1.xml" Id="R25ec856007ce4458" /><Relationship Type="http://schemas.openxmlformats.org/officeDocument/2006/relationships/slide" Target="/ppt/slides/slide2.xml" Id="Reb8c2fd27e524335" /><Relationship Type="http://schemas.openxmlformats.org/officeDocument/2006/relationships/slide" Target="/ppt/slides/slide3.xml" Id="R2bf4ae95aad44f2e" /><Relationship Type="http://schemas.openxmlformats.org/officeDocument/2006/relationships/slide" Target="/ppt/slides/slide4.xml" Id="Rb7d155c0c6de4cf0" /><Relationship Type="http://schemas.openxmlformats.org/officeDocument/2006/relationships/slide" Target="/ppt/slides/slide5.xml" Id="R46db5b255a834c9a" /><Relationship Type="http://schemas.openxmlformats.org/officeDocument/2006/relationships/slide" Target="/ppt/slides/slide6.xml" Id="Rbcee7b8d530a4855" /><Relationship Type="http://schemas.openxmlformats.org/officeDocument/2006/relationships/slide" Target="/ppt/slides/slide7.xml" Id="R12455ea94d194b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f0f45506046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b127831f246ef" /><Relationship Type="http://schemas.openxmlformats.org/officeDocument/2006/relationships/theme" Target="/ppt/slideMasters/theme/theme1.xml" Id="R5887e64a72c1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0b127831f2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03971792d4c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c2b5f95474f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c5e85db5044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d6850e1274e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302bfe95e41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7e38e9a94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10366d0fc44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SKANDINAVISK MOTORSYKKEL 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 MOTORSYKKEL CENTER AS ble etablert [år] og holder til i Skotterud.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−216 958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−774 068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FURUMOEN 51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LERET TOM ARNE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 ØYVIND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TOWI HOLDING AS  –  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ROTHEIM BENGT ARNE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2230 Skotterud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SKANDINAVISK MOTORSYKKEL CENTER AS</a:t>
            </a:r>
          </a:p>
        </p:txBody>
      </p:sp>
    </p:spTree>
  </p:cSld>
  <p:clrMapOvr>
    <a:masterClrMapping xmlns:a="http://schemas.openxmlformats.org/drawingml/2006/main"/>
  </p:clrMapOvr>
</p:sld>
</file>