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51f869ab8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bec0d7fad4019"/>
  </p:sldMasterIdLst>
  <p:sldIdLst>
    <p:sldId xmlns:r="http://schemas.openxmlformats.org/officeDocument/2006/relationships" id="256" r:id="R4bcc03d9a04446c8"/>
    <p:sldId xmlns:r="http://schemas.openxmlformats.org/officeDocument/2006/relationships" id="257" r:id="Rcb6ef76447e54a73"/>
    <p:sldId xmlns:r="http://schemas.openxmlformats.org/officeDocument/2006/relationships" id="258" r:id="Rf47d564239d04088"/>
    <p:sldId xmlns:r="http://schemas.openxmlformats.org/officeDocument/2006/relationships" id="259" r:id="R77e41b34103c4b9c"/>
    <p:sldId xmlns:r="http://schemas.openxmlformats.org/officeDocument/2006/relationships" id="260" r:id="R5ee794d081a24d3c"/>
    <p:sldId xmlns:r="http://schemas.openxmlformats.org/officeDocument/2006/relationships" id="261" r:id="Re449f6c5f4ea4dd3"/>
    <p:sldId xmlns:r="http://schemas.openxmlformats.org/officeDocument/2006/relationships" id="262" r:id="R99c6cfb19c49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bec0d7fad4019" /><Relationship Type="http://schemas.openxmlformats.org/officeDocument/2006/relationships/slide" Target="/ppt/slides/slide1.xml" Id="R4bcc03d9a04446c8" /><Relationship Type="http://schemas.openxmlformats.org/officeDocument/2006/relationships/slide" Target="/ppt/slides/slide2.xml" Id="Rcb6ef76447e54a73" /><Relationship Type="http://schemas.openxmlformats.org/officeDocument/2006/relationships/slide" Target="/ppt/slides/slide3.xml" Id="Rf47d564239d04088" /><Relationship Type="http://schemas.openxmlformats.org/officeDocument/2006/relationships/slide" Target="/ppt/slides/slide4.xml" Id="R77e41b34103c4b9c" /><Relationship Type="http://schemas.openxmlformats.org/officeDocument/2006/relationships/slide" Target="/ppt/slides/slide5.xml" Id="R5ee794d081a24d3c" /><Relationship Type="http://schemas.openxmlformats.org/officeDocument/2006/relationships/slide" Target="/ppt/slides/slide6.xml" Id="Re449f6c5f4ea4dd3" /><Relationship Type="http://schemas.openxmlformats.org/officeDocument/2006/relationships/slide" Target="/ppt/slides/slide7.xml" Id="R99c6cfb19c49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d36efcbca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702232b144c07" /><Relationship Type="http://schemas.openxmlformats.org/officeDocument/2006/relationships/theme" Target="/ppt/slideMasters/theme/theme1.xml" Id="R184c3c0c0e07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702232b14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23a2dc2ef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165186dd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16bf7f80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50a2a503d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f1e89d67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671011bee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c993a61e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HEIN HARALDSON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H0103, Sørligata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925 281 913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HARALDSON HOLDING AS</a:t>
            </a:r>
          </a:p>
        </p:txBody>
      </p:sp>
    </p:spTree>
  </p:cSld>
  <p:clrMapOvr>
    <a:masterClrMapping xmlns:a="http://schemas.openxmlformats.org/drawingml/2006/main"/>
  </p:clrMapOvr>
</p:sld>
</file>