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1a0f0a24640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21dc38b504ecd"/>
  </p:sldMasterIdLst>
  <p:sldIdLst>
    <p:sldId xmlns:r="http://schemas.openxmlformats.org/officeDocument/2006/relationships" id="256" r:id="Red37b694e7ed4bc2"/>
    <p:sldId xmlns:r="http://schemas.openxmlformats.org/officeDocument/2006/relationships" id="257" r:id="R75c054385fa544d1"/>
    <p:sldId xmlns:r="http://schemas.openxmlformats.org/officeDocument/2006/relationships" id="258" r:id="R2c24980106014c9a"/>
    <p:sldId xmlns:r="http://schemas.openxmlformats.org/officeDocument/2006/relationships" id="259" r:id="R43c66a6ba29a413c"/>
    <p:sldId xmlns:r="http://schemas.openxmlformats.org/officeDocument/2006/relationships" id="260" r:id="Rc6755c4c57cf4928"/>
    <p:sldId xmlns:r="http://schemas.openxmlformats.org/officeDocument/2006/relationships" id="261" r:id="Re98cb13552204346"/>
    <p:sldId xmlns:r="http://schemas.openxmlformats.org/officeDocument/2006/relationships" id="262" r:id="R3b6d67bd201a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21dc38b504ecd" /><Relationship Type="http://schemas.openxmlformats.org/officeDocument/2006/relationships/slide" Target="/ppt/slides/slide1.xml" Id="Red37b694e7ed4bc2" /><Relationship Type="http://schemas.openxmlformats.org/officeDocument/2006/relationships/slide" Target="/ppt/slides/slide2.xml" Id="R75c054385fa544d1" /><Relationship Type="http://schemas.openxmlformats.org/officeDocument/2006/relationships/slide" Target="/ppt/slides/slide3.xml" Id="R2c24980106014c9a" /><Relationship Type="http://schemas.openxmlformats.org/officeDocument/2006/relationships/slide" Target="/ppt/slides/slide4.xml" Id="R43c66a6ba29a413c" /><Relationship Type="http://schemas.openxmlformats.org/officeDocument/2006/relationships/slide" Target="/ppt/slides/slide5.xml" Id="Rc6755c4c57cf4928" /><Relationship Type="http://schemas.openxmlformats.org/officeDocument/2006/relationships/slide" Target="/ppt/slides/slide6.xml" Id="Re98cb13552204346" /><Relationship Type="http://schemas.openxmlformats.org/officeDocument/2006/relationships/slide" Target="/ppt/slides/slide7.xml" Id="R3b6d67bd201a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1d5e5db74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98bced9b4743" /><Relationship Type="http://schemas.openxmlformats.org/officeDocument/2006/relationships/theme" Target="/ppt/slideMasters/theme/theme1.xml" Id="R1c39261f997e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d98bced9b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a38e1d870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84dbf5866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d2716d8c1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6a5e07f60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82e89b4748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f7fee89b8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84ee3c364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ØSTERÅS EL-BILSENTER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ØSTERÅS EL-BILSENTER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JOHNSEN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925 281 875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ØSTERÅS EL-BILSENTER AS</a:t>
            </a:r>
          </a:p>
        </p:txBody>
      </p:sp>
    </p:spTree>
  </p:cSld>
  <p:clrMapOvr>
    <a:masterClrMapping xmlns:a="http://schemas.openxmlformats.org/drawingml/2006/main"/>
  </p:clrMapOvr>
</p:sld>
</file>