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462348f5241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93e34cd3a44450"/>
  </p:sldMasterIdLst>
  <p:sldIdLst>
    <p:sldId xmlns:r="http://schemas.openxmlformats.org/officeDocument/2006/relationships" id="256" r:id="R60df83b5d0474a1a"/>
    <p:sldId xmlns:r="http://schemas.openxmlformats.org/officeDocument/2006/relationships" id="257" r:id="R71aa12893f144015"/>
    <p:sldId xmlns:r="http://schemas.openxmlformats.org/officeDocument/2006/relationships" id="258" r:id="R93afd693e14a4601"/>
    <p:sldId xmlns:r="http://schemas.openxmlformats.org/officeDocument/2006/relationships" id="259" r:id="R3472e764aebb4822"/>
    <p:sldId xmlns:r="http://schemas.openxmlformats.org/officeDocument/2006/relationships" id="260" r:id="R46dce51bb1a843b1"/>
    <p:sldId xmlns:r="http://schemas.openxmlformats.org/officeDocument/2006/relationships" id="261" r:id="Rf544f631d2bd4193"/>
    <p:sldId xmlns:r="http://schemas.openxmlformats.org/officeDocument/2006/relationships" id="262" r:id="Ra24c0c47558d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3e34cd3a44450" /><Relationship Type="http://schemas.openxmlformats.org/officeDocument/2006/relationships/slide" Target="/ppt/slides/slide1.xml" Id="R60df83b5d0474a1a" /><Relationship Type="http://schemas.openxmlformats.org/officeDocument/2006/relationships/slide" Target="/ppt/slides/slide2.xml" Id="R71aa12893f144015" /><Relationship Type="http://schemas.openxmlformats.org/officeDocument/2006/relationships/slide" Target="/ppt/slides/slide3.xml" Id="R93afd693e14a4601" /><Relationship Type="http://schemas.openxmlformats.org/officeDocument/2006/relationships/slide" Target="/ppt/slides/slide4.xml" Id="R3472e764aebb4822" /><Relationship Type="http://schemas.openxmlformats.org/officeDocument/2006/relationships/slide" Target="/ppt/slides/slide5.xml" Id="R46dce51bb1a843b1" /><Relationship Type="http://schemas.openxmlformats.org/officeDocument/2006/relationships/slide" Target="/ppt/slides/slide6.xml" Id="Rf544f631d2bd4193" /><Relationship Type="http://schemas.openxmlformats.org/officeDocument/2006/relationships/slide" Target="/ppt/slides/slide7.xml" Id="Ra24c0c47558d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c754272b6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f760511c24044" /><Relationship Type="http://schemas.openxmlformats.org/officeDocument/2006/relationships/theme" Target="/ppt/slideMasters/theme/theme1.xml" Id="R74c66a38bbf54f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f760511c240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2ca4b670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349ca00fe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f62f4aa524e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83b92bce746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a5f8cd44d41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d75abfab4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62e962f5a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MACCON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−161 631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CLEMENS LANDGRAFF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925 281 840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MACCON AS</a:t>
            </a:r>
          </a:p>
        </p:txBody>
      </p:sp>
    </p:spTree>
  </p:cSld>
  <p:clrMapOvr>
    <a:masterClrMapping xmlns:a="http://schemas.openxmlformats.org/drawingml/2006/main"/>
  </p:clrMapOvr>
</p:sld>
</file>