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45e4b90c814c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46138c6efc4064"/>
  </p:sldMasterIdLst>
  <p:sldIdLst>
    <p:sldId xmlns:r="http://schemas.openxmlformats.org/officeDocument/2006/relationships" id="256" r:id="R075465582c0041d0"/>
    <p:sldId xmlns:r="http://schemas.openxmlformats.org/officeDocument/2006/relationships" id="257" r:id="Rbda6dc03ee59413b"/>
    <p:sldId xmlns:r="http://schemas.openxmlformats.org/officeDocument/2006/relationships" id="258" r:id="Rd87289336b584cd7"/>
    <p:sldId xmlns:r="http://schemas.openxmlformats.org/officeDocument/2006/relationships" id="259" r:id="Rbcb1a2cf99f14b16"/>
    <p:sldId xmlns:r="http://schemas.openxmlformats.org/officeDocument/2006/relationships" id="260" r:id="R480d4c27c12f477e"/>
    <p:sldId xmlns:r="http://schemas.openxmlformats.org/officeDocument/2006/relationships" id="261" r:id="Rdbeeb81f5fb04676"/>
    <p:sldId xmlns:r="http://schemas.openxmlformats.org/officeDocument/2006/relationships" id="262" r:id="R1e6ed44cce5f4f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46138c6efc4064" /><Relationship Type="http://schemas.openxmlformats.org/officeDocument/2006/relationships/slide" Target="/ppt/slides/slide1.xml" Id="R075465582c0041d0" /><Relationship Type="http://schemas.openxmlformats.org/officeDocument/2006/relationships/slide" Target="/ppt/slides/slide2.xml" Id="Rbda6dc03ee59413b" /><Relationship Type="http://schemas.openxmlformats.org/officeDocument/2006/relationships/slide" Target="/ppt/slides/slide3.xml" Id="Rd87289336b584cd7" /><Relationship Type="http://schemas.openxmlformats.org/officeDocument/2006/relationships/slide" Target="/ppt/slides/slide4.xml" Id="Rbcb1a2cf99f14b16" /><Relationship Type="http://schemas.openxmlformats.org/officeDocument/2006/relationships/slide" Target="/ppt/slides/slide5.xml" Id="R480d4c27c12f477e" /><Relationship Type="http://schemas.openxmlformats.org/officeDocument/2006/relationships/slide" Target="/ppt/slides/slide6.xml" Id="Rdbeeb81f5fb04676" /><Relationship Type="http://schemas.openxmlformats.org/officeDocument/2006/relationships/slide" Target="/ppt/slides/slide7.xml" Id="R1e6ed44cce5f4f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39fa36d8f4a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66c2819f541fe" /><Relationship Type="http://schemas.openxmlformats.org/officeDocument/2006/relationships/theme" Target="/ppt/slideMasters/theme/theme1.xml" Id="R73ab819c8e9146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066c2819f541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73689849640c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812cbb99145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baeb585114e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a0c92a5e04d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517c76742e4c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6595e223747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9673cb91645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EJMO HOLDING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−18 508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370 316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1 619 480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ØSTENSEN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Ole Christian Østensen, Jakob Jåthuns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925 273 201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EJMO HOLDING AS</a:t>
            </a:r>
          </a:p>
        </p:txBody>
      </p:sp>
    </p:spTree>
  </p:cSld>
  <p:clrMapOvr>
    <a:masterClrMapping xmlns:a="http://schemas.openxmlformats.org/drawingml/2006/main"/>
  </p:clrMapOvr>
</p:sld>
</file>