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f8fe6f6434a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108ed17e44291"/>
  </p:sldMasterIdLst>
  <p:sldIdLst>
    <p:sldId xmlns:r="http://schemas.openxmlformats.org/officeDocument/2006/relationships" id="256" r:id="R1f7de504569245c0"/>
    <p:sldId xmlns:r="http://schemas.openxmlformats.org/officeDocument/2006/relationships" id="257" r:id="R3c23ef09ca23480b"/>
    <p:sldId xmlns:r="http://schemas.openxmlformats.org/officeDocument/2006/relationships" id="258" r:id="R8604ecdf15324235"/>
    <p:sldId xmlns:r="http://schemas.openxmlformats.org/officeDocument/2006/relationships" id="259" r:id="R4b4c7acbe2514724"/>
    <p:sldId xmlns:r="http://schemas.openxmlformats.org/officeDocument/2006/relationships" id="260" r:id="R265745ce91794bc7"/>
    <p:sldId xmlns:r="http://schemas.openxmlformats.org/officeDocument/2006/relationships" id="261" r:id="R573c6d300aa34e67"/>
    <p:sldId xmlns:r="http://schemas.openxmlformats.org/officeDocument/2006/relationships" id="262" r:id="R5f623751dd4f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108ed17e44291" /><Relationship Type="http://schemas.openxmlformats.org/officeDocument/2006/relationships/slide" Target="/ppt/slides/slide1.xml" Id="R1f7de504569245c0" /><Relationship Type="http://schemas.openxmlformats.org/officeDocument/2006/relationships/slide" Target="/ppt/slides/slide2.xml" Id="R3c23ef09ca23480b" /><Relationship Type="http://schemas.openxmlformats.org/officeDocument/2006/relationships/slide" Target="/ppt/slides/slide3.xml" Id="R8604ecdf15324235" /><Relationship Type="http://schemas.openxmlformats.org/officeDocument/2006/relationships/slide" Target="/ppt/slides/slide4.xml" Id="R4b4c7acbe2514724" /><Relationship Type="http://schemas.openxmlformats.org/officeDocument/2006/relationships/slide" Target="/ppt/slides/slide5.xml" Id="R265745ce91794bc7" /><Relationship Type="http://schemas.openxmlformats.org/officeDocument/2006/relationships/slide" Target="/ppt/slides/slide6.xml" Id="R573c6d300aa34e67" /><Relationship Type="http://schemas.openxmlformats.org/officeDocument/2006/relationships/slide" Target="/ppt/slides/slide7.xml" Id="R5f623751dd4f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f41de5a3d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8b62417fa42f0" /><Relationship Type="http://schemas.openxmlformats.org/officeDocument/2006/relationships/theme" Target="/ppt/slideMasters/theme/theme1.xml" Id="R9ba2fc05806940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8b62417fa42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87065295d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766c19a15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ab7ac47eb4e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fe85878dc46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56f1bb11845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55dc4ec34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1eb3f56fd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ROMSDALEN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ROMSDALEN EIENDOM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−886 460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22 007 984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55 340 113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925 272 884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ROMSDALEN EIENDOM AS</a:t>
            </a:r>
          </a:p>
        </p:txBody>
      </p:sp>
    </p:spTree>
  </p:cSld>
  <p:clrMapOvr>
    <a:masterClrMapping xmlns:a="http://schemas.openxmlformats.org/drawingml/2006/main"/>
  </p:clrMapOvr>
</p:sld>
</file>