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1ef7ded4a7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d162edc07e4326"/>
  </p:sldMasterIdLst>
  <p:sldIdLst>
    <p:sldId xmlns:r="http://schemas.openxmlformats.org/officeDocument/2006/relationships" id="256" r:id="R0439da4a96f349ef"/>
    <p:sldId xmlns:r="http://schemas.openxmlformats.org/officeDocument/2006/relationships" id="257" r:id="Rf4feaad176ce4e18"/>
    <p:sldId xmlns:r="http://schemas.openxmlformats.org/officeDocument/2006/relationships" id="258" r:id="Re32725f8ba3a4eb8"/>
    <p:sldId xmlns:r="http://schemas.openxmlformats.org/officeDocument/2006/relationships" id="259" r:id="Rb38e5d31e293408d"/>
    <p:sldId xmlns:r="http://schemas.openxmlformats.org/officeDocument/2006/relationships" id="260" r:id="R67f129148f5a47c0"/>
    <p:sldId xmlns:r="http://schemas.openxmlformats.org/officeDocument/2006/relationships" id="261" r:id="Rf32f3e7f31fd4c17"/>
    <p:sldId xmlns:r="http://schemas.openxmlformats.org/officeDocument/2006/relationships" id="262" r:id="R58bf69d139f7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d162edc07e4326" /><Relationship Type="http://schemas.openxmlformats.org/officeDocument/2006/relationships/slide" Target="/ppt/slides/slide1.xml" Id="R0439da4a96f349ef" /><Relationship Type="http://schemas.openxmlformats.org/officeDocument/2006/relationships/slide" Target="/ppt/slides/slide2.xml" Id="Rf4feaad176ce4e18" /><Relationship Type="http://schemas.openxmlformats.org/officeDocument/2006/relationships/slide" Target="/ppt/slides/slide3.xml" Id="Re32725f8ba3a4eb8" /><Relationship Type="http://schemas.openxmlformats.org/officeDocument/2006/relationships/slide" Target="/ppt/slides/slide4.xml" Id="Rb38e5d31e293408d" /><Relationship Type="http://schemas.openxmlformats.org/officeDocument/2006/relationships/slide" Target="/ppt/slides/slide5.xml" Id="R67f129148f5a47c0" /><Relationship Type="http://schemas.openxmlformats.org/officeDocument/2006/relationships/slide" Target="/ppt/slides/slide6.xml" Id="Rf32f3e7f31fd4c17" /><Relationship Type="http://schemas.openxmlformats.org/officeDocument/2006/relationships/slide" Target="/ppt/slides/slide7.xml" Id="R58bf69d139f7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adf571a17844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01332c3a841ea" /><Relationship Type="http://schemas.openxmlformats.org/officeDocument/2006/relationships/theme" Target="/ppt/slideMasters/theme/theme1.xml" Id="Rf11f062570db4f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501332c3a841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4d0f5f300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b55508ad5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acfc2423543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389f8e8fe40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a576959bb4b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9efd564b54e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df12c670144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MASE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−354 260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7 491 022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91 859 943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94 885 655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KNUT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Investorforum Nordmøre AS, Fosnagata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925 272 833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MASE HOLDING AS</a:t>
            </a:r>
          </a:p>
        </p:txBody>
      </p:sp>
    </p:spTree>
  </p:cSld>
  <p:clrMapOvr>
    <a:masterClrMapping xmlns:a="http://schemas.openxmlformats.org/drawingml/2006/main"/>
  </p:clrMapOvr>
</p:sld>
</file>