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8ac5b34cca49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634d786ba84c26"/>
  </p:sldMasterIdLst>
  <p:sldIdLst>
    <p:sldId xmlns:r="http://schemas.openxmlformats.org/officeDocument/2006/relationships" id="256" r:id="Re0f52b17840a4733"/>
    <p:sldId xmlns:r="http://schemas.openxmlformats.org/officeDocument/2006/relationships" id="257" r:id="R2e9ac9301fcd4c5f"/>
    <p:sldId xmlns:r="http://schemas.openxmlformats.org/officeDocument/2006/relationships" id="258" r:id="R8ad587e9b8e04d9c"/>
    <p:sldId xmlns:r="http://schemas.openxmlformats.org/officeDocument/2006/relationships" id="259" r:id="R42fc56445f304222"/>
    <p:sldId xmlns:r="http://schemas.openxmlformats.org/officeDocument/2006/relationships" id="260" r:id="R0bf3b7b6e0354c7e"/>
    <p:sldId xmlns:r="http://schemas.openxmlformats.org/officeDocument/2006/relationships" id="261" r:id="R76d460529e64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34d786ba84c26" /><Relationship Type="http://schemas.openxmlformats.org/officeDocument/2006/relationships/slide" Target="/ppt/slides/slide1.xml" Id="Re0f52b17840a4733" /><Relationship Type="http://schemas.openxmlformats.org/officeDocument/2006/relationships/slide" Target="/ppt/slides/slide2.xml" Id="R2e9ac9301fcd4c5f" /><Relationship Type="http://schemas.openxmlformats.org/officeDocument/2006/relationships/slide" Target="/ppt/slides/slide3.xml" Id="R8ad587e9b8e04d9c" /><Relationship Type="http://schemas.openxmlformats.org/officeDocument/2006/relationships/slide" Target="/ppt/slides/slide4.xml" Id="R42fc56445f304222" /><Relationship Type="http://schemas.openxmlformats.org/officeDocument/2006/relationships/slide" Target="/ppt/slides/slide5.xml" Id="R0bf3b7b6e0354c7e" /><Relationship Type="http://schemas.openxmlformats.org/officeDocument/2006/relationships/slide" Target="/ppt/slides/slide6.xml" Id="R76d460529e64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d2cedd0de4f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c681a179c4ac4" /><Relationship Type="http://schemas.openxmlformats.org/officeDocument/2006/relationships/theme" Target="/ppt/slideMasters/theme/theme1.xml" Id="Ra854583c40864f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ac681a179c4a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eb6ed103a40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0ae0aca5e4a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ff45cbec04b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3328e52ea40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fd9bcec854c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d41e07a7a46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DOZR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DOZR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DOZR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DOZR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DOZR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DOZR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DOZR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925 269 581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DOZR AS</a:t>
            </a:r>
          </a:p>
        </p:txBody>
      </p:sp>
    </p:spTree>
  </p:cSld>
  <p:clrMapOvr>
    <a:masterClrMapping xmlns:a="http://schemas.openxmlformats.org/drawingml/2006/main"/>
  </p:clrMapOvr>
</p:sld>
</file>