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6c91c59de247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02e7d1fd6f421f"/>
  </p:sldMasterIdLst>
  <p:sldIdLst>
    <p:sldId xmlns:r="http://schemas.openxmlformats.org/officeDocument/2006/relationships" id="256" r:id="R1273975f2f164e87"/>
    <p:sldId xmlns:r="http://schemas.openxmlformats.org/officeDocument/2006/relationships" id="257" r:id="R2ca10b71e70442f2"/>
    <p:sldId xmlns:r="http://schemas.openxmlformats.org/officeDocument/2006/relationships" id="258" r:id="R6723d2f1ecd94c13"/>
    <p:sldId xmlns:r="http://schemas.openxmlformats.org/officeDocument/2006/relationships" id="259" r:id="Ra7e9e8d2f6ca44d6"/>
    <p:sldId xmlns:r="http://schemas.openxmlformats.org/officeDocument/2006/relationships" id="260" r:id="Rdb70f2940c8041dc"/>
    <p:sldId xmlns:r="http://schemas.openxmlformats.org/officeDocument/2006/relationships" id="261" r:id="Re614dc8c28eb4753"/>
    <p:sldId xmlns:r="http://schemas.openxmlformats.org/officeDocument/2006/relationships" id="262" r:id="R9ac326dc07e842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02e7d1fd6f421f" /><Relationship Type="http://schemas.openxmlformats.org/officeDocument/2006/relationships/slide" Target="/ppt/slides/slide1.xml" Id="R1273975f2f164e87" /><Relationship Type="http://schemas.openxmlformats.org/officeDocument/2006/relationships/slide" Target="/ppt/slides/slide2.xml" Id="R2ca10b71e70442f2" /><Relationship Type="http://schemas.openxmlformats.org/officeDocument/2006/relationships/slide" Target="/ppt/slides/slide3.xml" Id="R6723d2f1ecd94c13" /><Relationship Type="http://schemas.openxmlformats.org/officeDocument/2006/relationships/slide" Target="/ppt/slides/slide4.xml" Id="Ra7e9e8d2f6ca44d6" /><Relationship Type="http://schemas.openxmlformats.org/officeDocument/2006/relationships/slide" Target="/ppt/slides/slide5.xml" Id="Rdb70f2940c8041dc" /><Relationship Type="http://schemas.openxmlformats.org/officeDocument/2006/relationships/slide" Target="/ppt/slides/slide6.xml" Id="Re614dc8c28eb4753" /><Relationship Type="http://schemas.openxmlformats.org/officeDocument/2006/relationships/slide" Target="/ppt/slides/slide7.xml" Id="R9ac326dc07e842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30084aa4374d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bc8870aa04de0" /><Relationship Type="http://schemas.openxmlformats.org/officeDocument/2006/relationships/theme" Target="/ppt/slideMasters/theme/theme1.xml" Id="Rddf2423be4dd4e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6bc8870aa04d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0d1c2a65d645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02e117f6542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3219a63d54a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b30e67d6e40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21bca9ac349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91436eff054e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bcb1f9e2544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ALGECO NORDICS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ALGECO NORDICS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ALGECO NORDICS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ALGECO NORDICS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ALGECO NORDICS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ALGECO NORDICS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−15 454 000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122 974 000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3 248 648 000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3 282 432 000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ALGECO NORDICS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ALGECO HOLDINGS B.V.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ALGECO NORDICS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Maskinveien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925 268 771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ALGECO NORDICS AS</a:t>
            </a:r>
          </a:p>
        </p:txBody>
      </p:sp>
    </p:spTree>
  </p:cSld>
  <p:clrMapOvr>
    <a:masterClrMapping xmlns:a="http://schemas.openxmlformats.org/drawingml/2006/main"/>
  </p:clrMapOvr>
</p:sld>
</file>