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3c74c813624f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1d77204c54cf6"/>
  </p:sldMasterIdLst>
  <p:sldIdLst>
    <p:sldId xmlns:r="http://schemas.openxmlformats.org/officeDocument/2006/relationships" id="256" r:id="R225043782b494edc"/>
    <p:sldId xmlns:r="http://schemas.openxmlformats.org/officeDocument/2006/relationships" id="257" r:id="Rcdb10f479af14708"/>
    <p:sldId xmlns:r="http://schemas.openxmlformats.org/officeDocument/2006/relationships" id="258" r:id="R3830250036a44794"/>
    <p:sldId xmlns:r="http://schemas.openxmlformats.org/officeDocument/2006/relationships" id="259" r:id="R4265cd974aa5415d"/>
    <p:sldId xmlns:r="http://schemas.openxmlformats.org/officeDocument/2006/relationships" id="260" r:id="R889523cfc0754672"/>
    <p:sldId xmlns:r="http://schemas.openxmlformats.org/officeDocument/2006/relationships" id="261" r:id="Rb04fb0f69949403a"/>
    <p:sldId xmlns:r="http://schemas.openxmlformats.org/officeDocument/2006/relationships" id="262" r:id="R4882bf2e7f16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1d77204c54cf6" /><Relationship Type="http://schemas.openxmlformats.org/officeDocument/2006/relationships/slide" Target="/ppt/slides/slide1.xml" Id="R225043782b494edc" /><Relationship Type="http://schemas.openxmlformats.org/officeDocument/2006/relationships/slide" Target="/ppt/slides/slide2.xml" Id="Rcdb10f479af14708" /><Relationship Type="http://schemas.openxmlformats.org/officeDocument/2006/relationships/slide" Target="/ppt/slides/slide3.xml" Id="R3830250036a44794" /><Relationship Type="http://schemas.openxmlformats.org/officeDocument/2006/relationships/slide" Target="/ppt/slides/slide4.xml" Id="R4265cd974aa5415d" /><Relationship Type="http://schemas.openxmlformats.org/officeDocument/2006/relationships/slide" Target="/ppt/slides/slide5.xml" Id="R889523cfc0754672" /><Relationship Type="http://schemas.openxmlformats.org/officeDocument/2006/relationships/slide" Target="/ppt/slides/slide6.xml" Id="Rb04fb0f69949403a" /><Relationship Type="http://schemas.openxmlformats.org/officeDocument/2006/relationships/slide" Target="/ppt/slides/slide7.xml" Id="R4882bf2e7f16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228e9a327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0397b7b4a49cd" /><Relationship Type="http://schemas.openxmlformats.org/officeDocument/2006/relationships/theme" Target="/ppt/slideMasters/theme/theme1.xml" Id="Rf73d9f6f7490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0397b7b4a49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481cba8b34c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8ffecc0ca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4e2043feb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e620178c947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623dafa5e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a90c08a65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a8f654c3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LØVAAS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LØVAAS MASKIN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218 059 992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4 565 198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53 951 294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108 036 773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LØVAAS HOLDING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LØVAAS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17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