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3ad6f3dc1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2645b705842cc"/>
  </p:sldMasterIdLst>
  <p:sldIdLst>
    <p:sldId xmlns:r="http://schemas.openxmlformats.org/officeDocument/2006/relationships" id="256" r:id="R860fb45c73b1414f"/>
    <p:sldId xmlns:r="http://schemas.openxmlformats.org/officeDocument/2006/relationships" id="257" r:id="R39b6e16282214835"/>
    <p:sldId xmlns:r="http://schemas.openxmlformats.org/officeDocument/2006/relationships" id="258" r:id="R50888c49e97c4fa4"/>
    <p:sldId xmlns:r="http://schemas.openxmlformats.org/officeDocument/2006/relationships" id="259" r:id="R29f88c6948984855"/>
    <p:sldId xmlns:r="http://schemas.openxmlformats.org/officeDocument/2006/relationships" id="260" r:id="Re6d0098277214ad3"/>
    <p:sldId xmlns:r="http://schemas.openxmlformats.org/officeDocument/2006/relationships" id="261" r:id="R98388888dfb441be"/>
    <p:sldId xmlns:r="http://schemas.openxmlformats.org/officeDocument/2006/relationships" id="262" r:id="R7c8aad770f50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2645b705842cc" /><Relationship Type="http://schemas.openxmlformats.org/officeDocument/2006/relationships/slide" Target="/ppt/slides/slide1.xml" Id="R860fb45c73b1414f" /><Relationship Type="http://schemas.openxmlformats.org/officeDocument/2006/relationships/slide" Target="/ppt/slides/slide2.xml" Id="R39b6e16282214835" /><Relationship Type="http://schemas.openxmlformats.org/officeDocument/2006/relationships/slide" Target="/ppt/slides/slide3.xml" Id="R50888c49e97c4fa4" /><Relationship Type="http://schemas.openxmlformats.org/officeDocument/2006/relationships/slide" Target="/ppt/slides/slide4.xml" Id="R29f88c6948984855" /><Relationship Type="http://schemas.openxmlformats.org/officeDocument/2006/relationships/slide" Target="/ppt/slides/slide5.xml" Id="Re6d0098277214ad3" /><Relationship Type="http://schemas.openxmlformats.org/officeDocument/2006/relationships/slide" Target="/ppt/slides/slide6.xml" Id="R98388888dfb441be" /><Relationship Type="http://schemas.openxmlformats.org/officeDocument/2006/relationships/slide" Target="/ppt/slides/slide7.xml" Id="R7c8aad770f50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edef0cf03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74052b5c24de2" /><Relationship Type="http://schemas.openxmlformats.org/officeDocument/2006/relationships/theme" Target="/ppt/slideMasters/theme/theme1.xml" Id="R52464c101445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74052b5c24d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0ea026300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876455487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45edd4c22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f64627d58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d5361311c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5d9a345742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64fac073b40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KRISTIANSEN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KRISTIANSEN ENTREPRENØR AS ble etablert [år] og holder til i Gjesåsen.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4 770 415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3 188 985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Gjesåsveg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2280 Gjesåsen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925 263 052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KRISTIANSEN ENTREPRENØR AS</a:t>
            </a:r>
          </a:p>
        </p:txBody>
      </p:sp>
    </p:spTree>
  </p:cSld>
  <p:clrMapOvr>
    <a:masterClrMapping xmlns:a="http://schemas.openxmlformats.org/drawingml/2006/main"/>
  </p:clrMapOvr>
</p:sld>
</file>