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d78c3912f344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9d6549691a4d5d"/>
  </p:sldMasterIdLst>
  <p:sldIdLst>
    <p:sldId xmlns:r="http://schemas.openxmlformats.org/officeDocument/2006/relationships" id="256" r:id="R7d0e5ee1a0d14560"/>
    <p:sldId xmlns:r="http://schemas.openxmlformats.org/officeDocument/2006/relationships" id="257" r:id="R10ef35583f734a82"/>
    <p:sldId xmlns:r="http://schemas.openxmlformats.org/officeDocument/2006/relationships" id="258" r:id="Re3152a7232644d0e"/>
    <p:sldId xmlns:r="http://schemas.openxmlformats.org/officeDocument/2006/relationships" id="259" r:id="R10d35537beb54429"/>
    <p:sldId xmlns:r="http://schemas.openxmlformats.org/officeDocument/2006/relationships" id="260" r:id="R1d3633c68b834247"/>
    <p:sldId xmlns:r="http://schemas.openxmlformats.org/officeDocument/2006/relationships" id="261" r:id="R73fdba53dd774c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9d6549691a4d5d" /><Relationship Type="http://schemas.openxmlformats.org/officeDocument/2006/relationships/slide" Target="/ppt/slides/slide1.xml" Id="R7d0e5ee1a0d14560" /><Relationship Type="http://schemas.openxmlformats.org/officeDocument/2006/relationships/slide" Target="/ppt/slides/slide2.xml" Id="R10ef35583f734a82" /><Relationship Type="http://schemas.openxmlformats.org/officeDocument/2006/relationships/slide" Target="/ppt/slides/slide3.xml" Id="Re3152a7232644d0e" /><Relationship Type="http://schemas.openxmlformats.org/officeDocument/2006/relationships/slide" Target="/ppt/slides/slide4.xml" Id="R10d35537beb54429" /><Relationship Type="http://schemas.openxmlformats.org/officeDocument/2006/relationships/slide" Target="/ppt/slides/slide5.xml" Id="R1d3633c68b834247" /><Relationship Type="http://schemas.openxmlformats.org/officeDocument/2006/relationships/slide" Target="/ppt/slides/slide6.xml" Id="R73fdba53dd774c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a999d90444a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d5f93bc374f0a" /><Relationship Type="http://schemas.openxmlformats.org/officeDocument/2006/relationships/theme" Target="/ppt/slideMasters/theme/theme1.xml" Id="Rc31d536ea7d741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d5f93bc374f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bae6bdf6d4e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db143859e4d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96eb0913a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55ac78cd442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3bc8714db46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e40150c6b49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SIBECK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SIBECK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SIBECK AS ble etablert [år] og holder til i Kjerrgarden.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SIBECK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SIBECK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SIBECK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KJERRGÅRD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BERLAND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SIBECK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Berlandsvegen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5314 Kjerrgarden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925 250 902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SIBECK AS</a:t>
            </a:r>
          </a:p>
        </p:txBody>
      </p:sp>
    </p:spTree>
  </p:cSld>
  <p:clrMapOvr>
    <a:masterClrMapping xmlns:a="http://schemas.openxmlformats.org/drawingml/2006/main"/>
  </p:clrMapOvr>
</p:sld>
</file>