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4793d7737ca40b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77293b032146a7"/>
  </p:sldMasterIdLst>
  <p:sldIdLst>
    <p:sldId xmlns:r="http://schemas.openxmlformats.org/officeDocument/2006/relationships" id="256" r:id="R083717901055448a"/>
    <p:sldId xmlns:r="http://schemas.openxmlformats.org/officeDocument/2006/relationships" id="257" r:id="R66f3dd65115a4071"/>
    <p:sldId xmlns:r="http://schemas.openxmlformats.org/officeDocument/2006/relationships" id="258" r:id="Rd74f3ee66c534196"/>
    <p:sldId xmlns:r="http://schemas.openxmlformats.org/officeDocument/2006/relationships" id="259" r:id="R85ad4de082734fc9"/>
    <p:sldId xmlns:r="http://schemas.openxmlformats.org/officeDocument/2006/relationships" id="260" r:id="R93641efa6fea441f"/>
    <p:sldId xmlns:r="http://schemas.openxmlformats.org/officeDocument/2006/relationships" id="261" r:id="Rce04967d080a43c0"/>
    <p:sldId xmlns:r="http://schemas.openxmlformats.org/officeDocument/2006/relationships" id="262" r:id="R2130dd7ae2cf4da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77293b032146a7" /><Relationship Type="http://schemas.openxmlformats.org/officeDocument/2006/relationships/slide" Target="/ppt/slides/slide1.xml" Id="R083717901055448a" /><Relationship Type="http://schemas.openxmlformats.org/officeDocument/2006/relationships/slide" Target="/ppt/slides/slide2.xml" Id="R66f3dd65115a4071" /><Relationship Type="http://schemas.openxmlformats.org/officeDocument/2006/relationships/slide" Target="/ppt/slides/slide3.xml" Id="Rd74f3ee66c534196" /><Relationship Type="http://schemas.openxmlformats.org/officeDocument/2006/relationships/slide" Target="/ppt/slides/slide4.xml" Id="R85ad4de082734fc9" /><Relationship Type="http://schemas.openxmlformats.org/officeDocument/2006/relationships/slide" Target="/ppt/slides/slide5.xml" Id="R93641efa6fea441f" /><Relationship Type="http://schemas.openxmlformats.org/officeDocument/2006/relationships/slide" Target="/ppt/slides/slide6.xml" Id="Rce04967d080a43c0" /><Relationship Type="http://schemas.openxmlformats.org/officeDocument/2006/relationships/slide" Target="/ppt/slides/slide7.xml" Id="R2130dd7ae2cf4da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d547d1e20244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f330ee3f844a77" /><Relationship Type="http://schemas.openxmlformats.org/officeDocument/2006/relationships/theme" Target="/ppt/slideMasters/theme/theme1.xml" Id="R9de96841871a43b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f330ee3f844a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c8bd991d95423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cea84e0ee480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c3637d1b74b4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2c42a81ca243f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2b3d8fe22f4f7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16f4dc3bc04f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1b6484f1b47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ØRSTA BILSENTER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ØRSTA BILSENTER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2 075 449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286 465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228 703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1 020 788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1 434 398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HJELLEN / AARSNES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925 250 694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ØRSTA BILSENTER AS</a:t>
            </a:r>
          </a:p>
        </p:txBody>
      </p:sp>
    </p:spTree>
  </p:cSld>
  <p:clrMapOvr>
    <a:masterClrMapping xmlns:a="http://schemas.openxmlformats.org/drawingml/2006/main"/>
  </p:clrMapOvr>
</p:sld>
</file>