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234241dbed4c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c1ca0d3427467a"/>
  </p:sldMasterIdLst>
  <p:sldIdLst>
    <p:sldId xmlns:r="http://schemas.openxmlformats.org/officeDocument/2006/relationships" id="256" r:id="R655aaa5b54c84aab"/>
    <p:sldId xmlns:r="http://schemas.openxmlformats.org/officeDocument/2006/relationships" id="257" r:id="R585d87f1babf4779"/>
    <p:sldId xmlns:r="http://schemas.openxmlformats.org/officeDocument/2006/relationships" id="258" r:id="R5b7718adc9824e35"/>
    <p:sldId xmlns:r="http://schemas.openxmlformats.org/officeDocument/2006/relationships" id="259" r:id="Rcff384bafd1c4e9f"/>
    <p:sldId xmlns:r="http://schemas.openxmlformats.org/officeDocument/2006/relationships" id="260" r:id="R79f7a511527a418e"/>
    <p:sldId xmlns:r="http://schemas.openxmlformats.org/officeDocument/2006/relationships" id="261" r:id="Re036837547c4453f"/>
    <p:sldId xmlns:r="http://schemas.openxmlformats.org/officeDocument/2006/relationships" id="262" r:id="Rb795ae2d18e344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c1ca0d3427467a" /><Relationship Type="http://schemas.openxmlformats.org/officeDocument/2006/relationships/slide" Target="/ppt/slides/slide1.xml" Id="R655aaa5b54c84aab" /><Relationship Type="http://schemas.openxmlformats.org/officeDocument/2006/relationships/slide" Target="/ppt/slides/slide2.xml" Id="R585d87f1babf4779" /><Relationship Type="http://schemas.openxmlformats.org/officeDocument/2006/relationships/slide" Target="/ppt/slides/slide3.xml" Id="R5b7718adc9824e35" /><Relationship Type="http://schemas.openxmlformats.org/officeDocument/2006/relationships/slide" Target="/ppt/slides/slide4.xml" Id="Rcff384bafd1c4e9f" /><Relationship Type="http://schemas.openxmlformats.org/officeDocument/2006/relationships/slide" Target="/ppt/slides/slide5.xml" Id="R79f7a511527a418e" /><Relationship Type="http://schemas.openxmlformats.org/officeDocument/2006/relationships/slide" Target="/ppt/slides/slide6.xml" Id="Re036837547c4453f" /><Relationship Type="http://schemas.openxmlformats.org/officeDocument/2006/relationships/slide" Target="/ppt/slides/slide7.xml" Id="Rb795ae2d18e344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69df5ef65046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1eb7574607449a" /><Relationship Type="http://schemas.openxmlformats.org/officeDocument/2006/relationships/theme" Target="/ppt/slideMasters/theme/theme1.xml" Id="Raea8689c1e29419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1eb757460744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a6cbb6234f4d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2c92fd3be74e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54397bde1741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471de4e05c40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a0510b32d7489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b629941ea243f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e20e5ec5664b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NORWEGIAN PADEL CLUB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PADEL CLUB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NORWEGIAN PADEL CLUB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PADEL CLUB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PADEL CLUB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PADEL CLUB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PADEL CLUB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BRAKARA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NALBANT MIKAEL  –  19,4 %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NORWEGIAN IMPACT GROUP AS  –  19,4 %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SCHAUG-PETTERSEN KENNETH  –  11,2 %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PADEL CLUB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925 250 635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PADEL CLUB AS</a:t>
            </a:r>
          </a:p>
        </p:txBody>
      </p:sp>
    </p:spTree>
  </p:cSld>
  <p:clrMapOvr>
    <a:masterClrMapping xmlns:a="http://schemas.openxmlformats.org/drawingml/2006/main"/>
  </p:clrMapOvr>
</p:sld>
</file>