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fcb7ca338448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bdd8b52bb74bb4"/>
  </p:sldMasterIdLst>
  <p:sldIdLst>
    <p:sldId xmlns:r="http://schemas.openxmlformats.org/officeDocument/2006/relationships" id="256" r:id="Rdf06fe362d934575"/>
    <p:sldId xmlns:r="http://schemas.openxmlformats.org/officeDocument/2006/relationships" id="257" r:id="R316cd3e046b84421"/>
    <p:sldId xmlns:r="http://schemas.openxmlformats.org/officeDocument/2006/relationships" id="258" r:id="R51f9091fd4684a93"/>
    <p:sldId xmlns:r="http://schemas.openxmlformats.org/officeDocument/2006/relationships" id="259" r:id="R8730ea409e9d497c"/>
    <p:sldId xmlns:r="http://schemas.openxmlformats.org/officeDocument/2006/relationships" id="260" r:id="R2237749828394742"/>
    <p:sldId xmlns:r="http://schemas.openxmlformats.org/officeDocument/2006/relationships" id="261" r:id="R1df67d62b4d549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bdd8b52bb74bb4" /><Relationship Type="http://schemas.openxmlformats.org/officeDocument/2006/relationships/slide" Target="/ppt/slides/slide1.xml" Id="Rdf06fe362d934575" /><Relationship Type="http://schemas.openxmlformats.org/officeDocument/2006/relationships/slide" Target="/ppt/slides/slide2.xml" Id="R316cd3e046b84421" /><Relationship Type="http://schemas.openxmlformats.org/officeDocument/2006/relationships/slide" Target="/ppt/slides/slide3.xml" Id="R51f9091fd4684a93" /><Relationship Type="http://schemas.openxmlformats.org/officeDocument/2006/relationships/slide" Target="/ppt/slides/slide4.xml" Id="R8730ea409e9d497c" /><Relationship Type="http://schemas.openxmlformats.org/officeDocument/2006/relationships/slide" Target="/ppt/slides/slide5.xml" Id="R2237749828394742" /><Relationship Type="http://schemas.openxmlformats.org/officeDocument/2006/relationships/slide" Target="/ppt/slides/slide6.xml" Id="R1df67d62b4d549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ac43353c1c4e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d1872bf4148f8" /><Relationship Type="http://schemas.openxmlformats.org/officeDocument/2006/relationships/theme" Target="/ppt/slideMasters/theme/theme1.xml" Id="R70e1e00eaf4e4f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4d1872bf4148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baa602210741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120eb3416f49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e9d7b6af444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08a0bcd8b45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42b9ce6bd4c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e010f87ae245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FURNES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FURNES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17 970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23 540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925 242 845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FURNES INVEST AS</a:t>
            </a:r>
          </a:p>
        </p:txBody>
      </p:sp>
    </p:spTree>
  </p:cSld>
  <p:clrMapOvr>
    <a:masterClrMapping xmlns:a="http://schemas.openxmlformats.org/drawingml/2006/main"/>
  </p:clrMapOvr>
</p:sld>
</file>