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a5849d21ff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b24013fbf54767"/>
  </p:sldMasterIdLst>
  <p:sldIdLst>
    <p:sldId xmlns:r="http://schemas.openxmlformats.org/officeDocument/2006/relationships" id="256" r:id="Ra95a6b13c53a415d"/>
    <p:sldId xmlns:r="http://schemas.openxmlformats.org/officeDocument/2006/relationships" id="257" r:id="R10b74633a33b402f"/>
    <p:sldId xmlns:r="http://schemas.openxmlformats.org/officeDocument/2006/relationships" id="258" r:id="R92718eb4db2f4a54"/>
    <p:sldId xmlns:r="http://schemas.openxmlformats.org/officeDocument/2006/relationships" id="259" r:id="Rcac640229ec94ecc"/>
    <p:sldId xmlns:r="http://schemas.openxmlformats.org/officeDocument/2006/relationships" id="260" r:id="R53f7828cd2e14bfb"/>
    <p:sldId xmlns:r="http://schemas.openxmlformats.org/officeDocument/2006/relationships" id="261" r:id="R9fcd4bbe73dc44cf"/>
    <p:sldId xmlns:r="http://schemas.openxmlformats.org/officeDocument/2006/relationships" id="262" r:id="R90c698a43dbd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24013fbf54767" /><Relationship Type="http://schemas.openxmlformats.org/officeDocument/2006/relationships/slide" Target="/ppt/slides/slide1.xml" Id="Ra95a6b13c53a415d" /><Relationship Type="http://schemas.openxmlformats.org/officeDocument/2006/relationships/slide" Target="/ppt/slides/slide2.xml" Id="R10b74633a33b402f" /><Relationship Type="http://schemas.openxmlformats.org/officeDocument/2006/relationships/slide" Target="/ppt/slides/slide3.xml" Id="R92718eb4db2f4a54" /><Relationship Type="http://schemas.openxmlformats.org/officeDocument/2006/relationships/slide" Target="/ppt/slides/slide4.xml" Id="Rcac640229ec94ecc" /><Relationship Type="http://schemas.openxmlformats.org/officeDocument/2006/relationships/slide" Target="/ppt/slides/slide5.xml" Id="R53f7828cd2e14bfb" /><Relationship Type="http://schemas.openxmlformats.org/officeDocument/2006/relationships/slide" Target="/ppt/slides/slide6.xml" Id="R9fcd4bbe73dc44cf" /><Relationship Type="http://schemas.openxmlformats.org/officeDocument/2006/relationships/slide" Target="/ppt/slides/slide7.xml" Id="R90c698a43dbd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dadcf740f42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b8167f53d4f65" /><Relationship Type="http://schemas.openxmlformats.org/officeDocument/2006/relationships/theme" Target="/ppt/slideMasters/theme/theme1.xml" Id="R7b2e16bbb088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b8167f53d4f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0a5ac63c941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1f9e5410f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53518bd30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ac4011e6544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e3cef881c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2aca6d01a48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b0a862a89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MINGLEMAT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MINGLEMAT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1 814 727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1 005 657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VARLAND RANDI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VARLAND HELENE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Helene Varland, Brunesveien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helene@minglemat.no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925 241 016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MINGLEMAT AS</a:t>
            </a:r>
          </a:p>
        </p:txBody>
      </p:sp>
    </p:spTree>
  </p:cSld>
  <p:clrMapOvr>
    <a:masterClrMapping xmlns:a="http://schemas.openxmlformats.org/drawingml/2006/main"/>
  </p:clrMapOvr>
</p:sld>
</file>