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1ad076e5b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f1f1f702914c08"/>
  </p:sldMasterIdLst>
  <p:sldIdLst>
    <p:sldId xmlns:r="http://schemas.openxmlformats.org/officeDocument/2006/relationships" id="256" r:id="R725023f74b464101"/>
    <p:sldId xmlns:r="http://schemas.openxmlformats.org/officeDocument/2006/relationships" id="257" r:id="R0c692fe541144e42"/>
    <p:sldId xmlns:r="http://schemas.openxmlformats.org/officeDocument/2006/relationships" id="258" r:id="R82fbb0afe02543af"/>
    <p:sldId xmlns:r="http://schemas.openxmlformats.org/officeDocument/2006/relationships" id="259" r:id="R00e3cb538c9644f3"/>
    <p:sldId xmlns:r="http://schemas.openxmlformats.org/officeDocument/2006/relationships" id="260" r:id="R46d98a710e4d4231"/>
    <p:sldId xmlns:r="http://schemas.openxmlformats.org/officeDocument/2006/relationships" id="261" r:id="Re4647e0f9d8e4891"/>
    <p:sldId xmlns:r="http://schemas.openxmlformats.org/officeDocument/2006/relationships" id="262" r:id="Rfdbc500cbc34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1f1f702914c08" /><Relationship Type="http://schemas.openxmlformats.org/officeDocument/2006/relationships/slide" Target="/ppt/slides/slide1.xml" Id="R725023f74b464101" /><Relationship Type="http://schemas.openxmlformats.org/officeDocument/2006/relationships/slide" Target="/ppt/slides/slide2.xml" Id="R0c692fe541144e42" /><Relationship Type="http://schemas.openxmlformats.org/officeDocument/2006/relationships/slide" Target="/ppt/slides/slide3.xml" Id="R82fbb0afe02543af" /><Relationship Type="http://schemas.openxmlformats.org/officeDocument/2006/relationships/slide" Target="/ppt/slides/slide4.xml" Id="R00e3cb538c9644f3" /><Relationship Type="http://schemas.openxmlformats.org/officeDocument/2006/relationships/slide" Target="/ppt/slides/slide5.xml" Id="R46d98a710e4d4231" /><Relationship Type="http://schemas.openxmlformats.org/officeDocument/2006/relationships/slide" Target="/ppt/slides/slide6.xml" Id="Re4647e0f9d8e4891" /><Relationship Type="http://schemas.openxmlformats.org/officeDocument/2006/relationships/slide" Target="/ppt/slides/slide7.xml" Id="Rfdbc500cbc34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5f8a846803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6e99a9e454453" /><Relationship Type="http://schemas.openxmlformats.org/officeDocument/2006/relationships/theme" Target="/ppt/slideMasters/theme/theme1.xml" Id="Rfabf095cde34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c6e99a9e45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fe6569da64d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c0ac3c4ea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28d9a044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0466fdfc1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85a8daa3d48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ebe4798d9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9da85b12e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HERØYHAV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HERØYHAV AS ble etablert [år] og holder til i Bølandet.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227 110 663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138 829 066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100 834 703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368 640 660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448 721 812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HERØYHAV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6095 Bølandet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925 240 176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HERØYHAV AS</a:t>
            </a:r>
          </a:p>
        </p:txBody>
      </p:sp>
    </p:spTree>
  </p:cSld>
  <p:clrMapOvr>
    <a:masterClrMapping xmlns:a="http://schemas.openxmlformats.org/drawingml/2006/main"/>
  </p:clrMapOvr>
</p:sld>
</file>