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6ffc57e034b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4f76da1c8402c"/>
  </p:sldMasterIdLst>
  <p:sldIdLst>
    <p:sldId xmlns:r="http://schemas.openxmlformats.org/officeDocument/2006/relationships" id="256" r:id="R6123aa31c2664454"/>
    <p:sldId xmlns:r="http://schemas.openxmlformats.org/officeDocument/2006/relationships" id="257" r:id="Rab85743b981b49cb"/>
    <p:sldId xmlns:r="http://schemas.openxmlformats.org/officeDocument/2006/relationships" id="258" r:id="R8271af2b6927480c"/>
    <p:sldId xmlns:r="http://schemas.openxmlformats.org/officeDocument/2006/relationships" id="259" r:id="R9e5a32e53bcf43d3"/>
    <p:sldId xmlns:r="http://schemas.openxmlformats.org/officeDocument/2006/relationships" id="260" r:id="R96f4e6c842654f30"/>
    <p:sldId xmlns:r="http://schemas.openxmlformats.org/officeDocument/2006/relationships" id="261" r:id="R2ef9796e12904ec8"/>
    <p:sldId xmlns:r="http://schemas.openxmlformats.org/officeDocument/2006/relationships" id="262" r:id="R50f0371e944244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4f76da1c8402c" /><Relationship Type="http://schemas.openxmlformats.org/officeDocument/2006/relationships/slide" Target="/ppt/slides/slide1.xml" Id="R6123aa31c2664454" /><Relationship Type="http://schemas.openxmlformats.org/officeDocument/2006/relationships/slide" Target="/ppt/slides/slide2.xml" Id="Rab85743b981b49cb" /><Relationship Type="http://schemas.openxmlformats.org/officeDocument/2006/relationships/slide" Target="/ppt/slides/slide3.xml" Id="R8271af2b6927480c" /><Relationship Type="http://schemas.openxmlformats.org/officeDocument/2006/relationships/slide" Target="/ppt/slides/slide4.xml" Id="R9e5a32e53bcf43d3" /><Relationship Type="http://schemas.openxmlformats.org/officeDocument/2006/relationships/slide" Target="/ppt/slides/slide5.xml" Id="R96f4e6c842654f30" /><Relationship Type="http://schemas.openxmlformats.org/officeDocument/2006/relationships/slide" Target="/ppt/slides/slide6.xml" Id="R2ef9796e12904ec8" /><Relationship Type="http://schemas.openxmlformats.org/officeDocument/2006/relationships/slide" Target="/ppt/slides/slide7.xml" Id="R50f0371e944244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8e023760154a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0fc34325a42b9" /><Relationship Type="http://schemas.openxmlformats.org/officeDocument/2006/relationships/theme" Target="/ppt/slideMasters/theme/theme1.xml" Id="R54af431188af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80fc34325a42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bf6d4888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7c073cf0b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45e69ba9148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27969f6de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8e9a6b273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864d3d7f546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40dac39a2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KRINGLEVOLLEN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KRINGLEVOLLEN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GAASØ OLE INGE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MCOM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TEIGEN NILS-OVE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Martin Lindeberg, Konvallveien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martin@evokedset.no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925 238 589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KRINGLEVOLLEN AS</a:t>
            </a:r>
          </a:p>
        </p:txBody>
      </p:sp>
    </p:spTree>
  </p:cSld>
  <p:clrMapOvr>
    <a:masterClrMapping xmlns:a="http://schemas.openxmlformats.org/drawingml/2006/main"/>
  </p:clrMapOvr>
</p:sld>
</file>