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b50e9a55264f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2ec7a971d94096"/>
  </p:sldMasterIdLst>
  <p:sldIdLst>
    <p:sldId xmlns:r="http://schemas.openxmlformats.org/officeDocument/2006/relationships" id="256" r:id="Rab2399dd1c704404"/>
    <p:sldId xmlns:r="http://schemas.openxmlformats.org/officeDocument/2006/relationships" id="257" r:id="R346acde510c54712"/>
    <p:sldId xmlns:r="http://schemas.openxmlformats.org/officeDocument/2006/relationships" id="258" r:id="R1cabbd55a6d447c9"/>
    <p:sldId xmlns:r="http://schemas.openxmlformats.org/officeDocument/2006/relationships" id="259" r:id="R95a4edfe2c7048a6"/>
    <p:sldId xmlns:r="http://schemas.openxmlformats.org/officeDocument/2006/relationships" id="260" r:id="Rbe23ad9a45ec460d"/>
    <p:sldId xmlns:r="http://schemas.openxmlformats.org/officeDocument/2006/relationships" id="261" r:id="Ra64e6ef21ab044c4"/>
    <p:sldId xmlns:r="http://schemas.openxmlformats.org/officeDocument/2006/relationships" id="262" r:id="R5b94b9df648240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2ec7a971d94096" /><Relationship Type="http://schemas.openxmlformats.org/officeDocument/2006/relationships/slide" Target="/ppt/slides/slide1.xml" Id="Rab2399dd1c704404" /><Relationship Type="http://schemas.openxmlformats.org/officeDocument/2006/relationships/slide" Target="/ppt/slides/slide2.xml" Id="R346acde510c54712" /><Relationship Type="http://schemas.openxmlformats.org/officeDocument/2006/relationships/slide" Target="/ppt/slides/slide3.xml" Id="R1cabbd55a6d447c9" /><Relationship Type="http://schemas.openxmlformats.org/officeDocument/2006/relationships/slide" Target="/ppt/slides/slide4.xml" Id="R95a4edfe2c7048a6" /><Relationship Type="http://schemas.openxmlformats.org/officeDocument/2006/relationships/slide" Target="/ppt/slides/slide5.xml" Id="Rbe23ad9a45ec460d" /><Relationship Type="http://schemas.openxmlformats.org/officeDocument/2006/relationships/slide" Target="/ppt/slides/slide6.xml" Id="Ra64e6ef21ab044c4" /><Relationship Type="http://schemas.openxmlformats.org/officeDocument/2006/relationships/slide" Target="/ppt/slides/slide7.xml" Id="R5b94b9df648240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5c7dffc88b40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3e49cb3e84002" /><Relationship Type="http://schemas.openxmlformats.org/officeDocument/2006/relationships/theme" Target="/ppt/slideMasters/theme/theme1.xml" Id="Ra18cd574c8b945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e3e49cb3e840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1fab124cb46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de81b705748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783a53aaa46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1f87f7b33f46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517bccbd243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c7be8ed8441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37574e00c45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PEAK VENTURE 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PEAK VENTURE 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PEAK VENTURE I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PEAK VENTURE 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PEAK VENTURE 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PEAK VENTURE 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−1 102 206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−4 160 547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28 031 638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28 076 078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PEAK VENTURE 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 INVEST SÅKORN AS  –  41,6 %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OSLAND AKTIVUM AS  –  10,5 %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FJORDVEKST AS  –  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 INVEST MANAGEMENT 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FJORDANE HOLDING 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SPITZE AS  –  3,1 %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PEAK VENTURE 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Hafstadvegen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925 238 287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PEAK VENTURE I AS</a:t>
            </a:r>
          </a:p>
        </p:txBody>
      </p:sp>
    </p:spTree>
  </p:cSld>
  <p:clrMapOvr>
    <a:masterClrMapping xmlns:a="http://schemas.openxmlformats.org/drawingml/2006/main"/>
  </p:clrMapOvr>
</p:sld>
</file>