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076be5ddd94e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a4fff55e2e44ea"/>
  </p:sldMasterIdLst>
  <p:sldIdLst>
    <p:sldId xmlns:r="http://schemas.openxmlformats.org/officeDocument/2006/relationships" id="256" r:id="Rfc503aa031e74c0a"/>
    <p:sldId xmlns:r="http://schemas.openxmlformats.org/officeDocument/2006/relationships" id="257" r:id="R615d4a91eb8e4655"/>
    <p:sldId xmlns:r="http://schemas.openxmlformats.org/officeDocument/2006/relationships" id="258" r:id="Rf184377fa7ef41ea"/>
    <p:sldId xmlns:r="http://schemas.openxmlformats.org/officeDocument/2006/relationships" id="259" r:id="R1a82096565794d9c"/>
    <p:sldId xmlns:r="http://schemas.openxmlformats.org/officeDocument/2006/relationships" id="260" r:id="R7cd84e6479bd4ddf"/>
    <p:sldId xmlns:r="http://schemas.openxmlformats.org/officeDocument/2006/relationships" id="261" r:id="Re2486cb7ca444932"/>
    <p:sldId xmlns:r="http://schemas.openxmlformats.org/officeDocument/2006/relationships" id="262" r:id="R9a8e0b2cca7a4c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a4fff55e2e44ea" /><Relationship Type="http://schemas.openxmlformats.org/officeDocument/2006/relationships/slide" Target="/ppt/slides/slide1.xml" Id="Rfc503aa031e74c0a" /><Relationship Type="http://schemas.openxmlformats.org/officeDocument/2006/relationships/slide" Target="/ppt/slides/slide2.xml" Id="R615d4a91eb8e4655" /><Relationship Type="http://schemas.openxmlformats.org/officeDocument/2006/relationships/slide" Target="/ppt/slides/slide3.xml" Id="Rf184377fa7ef41ea" /><Relationship Type="http://schemas.openxmlformats.org/officeDocument/2006/relationships/slide" Target="/ppt/slides/slide4.xml" Id="R1a82096565794d9c" /><Relationship Type="http://schemas.openxmlformats.org/officeDocument/2006/relationships/slide" Target="/ppt/slides/slide5.xml" Id="R7cd84e6479bd4ddf" /><Relationship Type="http://schemas.openxmlformats.org/officeDocument/2006/relationships/slide" Target="/ppt/slides/slide6.xml" Id="Re2486cb7ca444932" /><Relationship Type="http://schemas.openxmlformats.org/officeDocument/2006/relationships/slide" Target="/ppt/slides/slide7.xml" Id="R9a8e0b2cca7a4c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a33cbb3c7e44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d52ec8af849ed" /><Relationship Type="http://schemas.openxmlformats.org/officeDocument/2006/relationships/theme" Target="/ppt/slideMasters/theme/theme1.xml" Id="Rb20ac0ed34dc42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ad52ec8af849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5c8bff8b84c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9df9858fa4b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766e9660c43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041e1a65645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022cbb7f648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d5c507fe745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e508e0f5c4b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ØRTERSTØLEN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ØRTERSTØLEN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ØRTERSTØLEN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ØRTERSTØLEN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ØRTERSTØLEN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ØRTERSTØLEN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−899 443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−1 567 916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22 815 874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ØRTERSTØLEN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T.K.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ØRTERSTØLEN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925 235 873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ØRTERSTØLEN UTVIKLING AS</a:t>
            </a:r>
          </a:p>
        </p:txBody>
      </p:sp>
    </p:spTree>
  </p:cSld>
  <p:clrMapOvr>
    <a:masterClrMapping xmlns:a="http://schemas.openxmlformats.org/drawingml/2006/main"/>
  </p:clrMapOvr>
</p:sld>
</file>