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28c2b6e6064b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48c07f51454f96"/>
  </p:sldMasterIdLst>
  <p:sldIdLst>
    <p:sldId xmlns:r="http://schemas.openxmlformats.org/officeDocument/2006/relationships" id="256" r:id="R6ae8caea2e7a4ca1"/>
    <p:sldId xmlns:r="http://schemas.openxmlformats.org/officeDocument/2006/relationships" id="257" r:id="Rec9e2ccbae2040c1"/>
    <p:sldId xmlns:r="http://schemas.openxmlformats.org/officeDocument/2006/relationships" id="258" r:id="R2fa14f12f1224640"/>
    <p:sldId xmlns:r="http://schemas.openxmlformats.org/officeDocument/2006/relationships" id="259" r:id="Re90fac3d9bc443d1"/>
    <p:sldId xmlns:r="http://schemas.openxmlformats.org/officeDocument/2006/relationships" id="260" r:id="Rb3e7349bb46a4ce8"/>
    <p:sldId xmlns:r="http://schemas.openxmlformats.org/officeDocument/2006/relationships" id="261" r:id="Rd9ab97a2bc724edc"/>
    <p:sldId xmlns:r="http://schemas.openxmlformats.org/officeDocument/2006/relationships" id="262" r:id="Rba57f2c48b5441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48c07f51454f96" /><Relationship Type="http://schemas.openxmlformats.org/officeDocument/2006/relationships/slide" Target="/ppt/slides/slide1.xml" Id="R6ae8caea2e7a4ca1" /><Relationship Type="http://schemas.openxmlformats.org/officeDocument/2006/relationships/slide" Target="/ppt/slides/slide2.xml" Id="Rec9e2ccbae2040c1" /><Relationship Type="http://schemas.openxmlformats.org/officeDocument/2006/relationships/slide" Target="/ppt/slides/slide3.xml" Id="R2fa14f12f1224640" /><Relationship Type="http://schemas.openxmlformats.org/officeDocument/2006/relationships/slide" Target="/ppt/slides/slide4.xml" Id="Re90fac3d9bc443d1" /><Relationship Type="http://schemas.openxmlformats.org/officeDocument/2006/relationships/slide" Target="/ppt/slides/slide5.xml" Id="Rb3e7349bb46a4ce8" /><Relationship Type="http://schemas.openxmlformats.org/officeDocument/2006/relationships/slide" Target="/ppt/slides/slide6.xml" Id="Rd9ab97a2bc724edc" /><Relationship Type="http://schemas.openxmlformats.org/officeDocument/2006/relationships/slide" Target="/ppt/slides/slide7.xml" Id="Rba57f2c48b5441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9997087bce48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0a4df313041ce" /><Relationship Type="http://schemas.openxmlformats.org/officeDocument/2006/relationships/theme" Target="/ppt/slideMasters/theme/theme1.xml" Id="R86d1c98314c14d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e0a4df313041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1217ff77940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f71797a7844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38afc9ea54d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7b1fd1c564f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868b6c97c40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a6debd6c448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a061ea8504a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KEMOSABE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KEMOSABE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KEMOSABE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KEMOSABE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KEMOSABE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KEMOSABE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241 858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301 409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1 158 800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KEMOSABE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 BAKKE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KEMOSABE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Fernanda Nissens gate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925 235 660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KEMOSABE INVEST AS</a:t>
            </a:r>
          </a:p>
        </p:txBody>
      </p:sp>
    </p:spTree>
  </p:cSld>
  <p:clrMapOvr>
    <a:masterClrMapping xmlns:a="http://schemas.openxmlformats.org/drawingml/2006/main"/>
  </p:clrMapOvr>
</p:sld>
</file>