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970b01c4694d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22d9246a084d07"/>
  </p:sldMasterIdLst>
  <p:sldIdLst>
    <p:sldId xmlns:r="http://schemas.openxmlformats.org/officeDocument/2006/relationships" id="256" r:id="R9663c6ebfdc64fb1"/>
    <p:sldId xmlns:r="http://schemas.openxmlformats.org/officeDocument/2006/relationships" id="257" r:id="Re83df95c1aeb4ea5"/>
    <p:sldId xmlns:r="http://schemas.openxmlformats.org/officeDocument/2006/relationships" id="258" r:id="R2ee6d28554a1434e"/>
    <p:sldId xmlns:r="http://schemas.openxmlformats.org/officeDocument/2006/relationships" id="259" r:id="Rbd50d2c9aca84559"/>
    <p:sldId xmlns:r="http://schemas.openxmlformats.org/officeDocument/2006/relationships" id="260" r:id="Rc9b65d8002924507"/>
    <p:sldId xmlns:r="http://schemas.openxmlformats.org/officeDocument/2006/relationships" id="261" r:id="R623657f600b341b2"/>
    <p:sldId xmlns:r="http://schemas.openxmlformats.org/officeDocument/2006/relationships" id="262" r:id="R748ebf5f6d8943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22d9246a084d07" /><Relationship Type="http://schemas.openxmlformats.org/officeDocument/2006/relationships/slide" Target="/ppt/slides/slide1.xml" Id="R9663c6ebfdc64fb1" /><Relationship Type="http://schemas.openxmlformats.org/officeDocument/2006/relationships/slide" Target="/ppt/slides/slide2.xml" Id="Re83df95c1aeb4ea5" /><Relationship Type="http://schemas.openxmlformats.org/officeDocument/2006/relationships/slide" Target="/ppt/slides/slide3.xml" Id="R2ee6d28554a1434e" /><Relationship Type="http://schemas.openxmlformats.org/officeDocument/2006/relationships/slide" Target="/ppt/slides/slide4.xml" Id="Rbd50d2c9aca84559" /><Relationship Type="http://schemas.openxmlformats.org/officeDocument/2006/relationships/slide" Target="/ppt/slides/slide5.xml" Id="Rc9b65d8002924507" /><Relationship Type="http://schemas.openxmlformats.org/officeDocument/2006/relationships/slide" Target="/ppt/slides/slide6.xml" Id="R623657f600b341b2" /><Relationship Type="http://schemas.openxmlformats.org/officeDocument/2006/relationships/slide" Target="/ppt/slides/slide7.xml" Id="R748ebf5f6d8943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4f4ec98ddf47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340535ae642d1" /><Relationship Type="http://schemas.openxmlformats.org/officeDocument/2006/relationships/theme" Target="/ppt/slideMasters/theme/theme1.xml" Id="R46f5bc71042843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8340535ae642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894295cb04c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868740daf4c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5d954a72047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5ef89a27c42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99142ccdf4f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e3d62dbc44a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79909e67c4f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FAST LANE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FAST LANE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FAST LANE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FAST LANE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FAST LANE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FAST LANE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119 219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−396 618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FAST LANE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LEHN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FAST LANE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925 233 455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FAST LANE CONSULTING AS</a:t>
            </a:r>
          </a:p>
        </p:txBody>
      </p:sp>
    </p:spTree>
  </p:cSld>
  <p:clrMapOvr>
    <a:masterClrMapping xmlns:a="http://schemas.openxmlformats.org/drawingml/2006/main"/>
  </p:clrMapOvr>
</p:sld>
</file>