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639edb160f4f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eec1d362724d0a"/>
  </p:sldMasterIdLst>
  <p:sldIdLst>
    <p:sldId xmlns:r="http://schemas.openxmlformats.org/officeDocument/2006/relationships" id="256" r:id="R411427f83da5445b"/>
    <p:sldId xmlns:r="http://schemas.openxmlformats.org/officeDocument/2006/relationships" id="257" r:id="R5c253ae5be594657"/>
    <p:sldId xmlns:r="http://schemas.openxmlformats.org/officeDocument/2006/relationships" id="258" r:id="Rfd31474d68df4a43"/>
    <p:sldId xmlns:r="http://schemas.openxmlformats.org/officeDocument/2006/relationships" id="259" r:id="R914f0f641bb64d0c"/>
    <p:sldId xmlns:r="http://schemas.openxmlformats.org/officeDocument/2006/relationships" id="260" r:id="R490c4205ba6c4a88"/>
    <p:sldId xmlns:r="http://schemas.openxmlformats.org/officeDocument/2006/relationships" id="261" r:id="Rc4830e1a5cae4554"/>
    <p:sldId xmlns:r="http://schemas.openxmlformats.org/officeDocument/2006/relationships" id="262" r:id="R1b03f2bf31e643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eec1d362724d0a" /><Relationship Type="http://schemas.openxmlformats.org/officeDocument/2006/relationships/slide" Target="/ppt/slides/slide1.xml" Id="R411427f83da5445b" /><Relationship Type="http://schemas.openxmlformats.org/officeDocument/2006/relationships/slide" Target="/ppt/slides/slide2.xml" Id="R5c253ae5be594657" /><Relationship Type="http://schemas.openxmlformats.org/officeDocument/2006/relationships/slide" Target="/ppt/slides/slide3.xml" Id="Rfd31474d68df4a43" /><Relationship Type="http://schemas.openxmlformats.org/officeDocument/2006/relationships/slide" Target="/ppt/slides/slide4.xml" Id="R914f0f641bb64d0c" /><Relationship Type="http://schemas.openxmlformats.org/officeDocument/2006/relationships/slide" Target="/ppt/slides/slide5.xml" Id="R490c4205ba6c4a88" /><Relationship Type="http://schemas.openxmlformats.org/officeDocument/2006/relationships/slide" Target="/ppt/slides/slide6.xml" Id="Rc4830e1a5cae4554" /><Relationship Type="http://schemas.openxmlformats.org/officeDocument/2006/relationships/slide" Target="/ppt/slides/slide7.xml" Id="R1b03f2bf31e643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afb24f3b2f47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f64f853e24e60" /><Relationship Type="http://schemas.openxmlformats.org/officeDocument/2006/relationships/theme" Target="/ppt/slideMasters/theme/theme1.xml" Id="R7669bfd6630144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5f64f853e24e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e62e4767a4a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bb16138cd4e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94c59def444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c07ddc93846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cfde010a040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bf2af252d4e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c6771c5c340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JÆRRUTA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JÆRRUTA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JÆRRUTA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JÆRRUTA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JÆRRUTA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JÆRRUTA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−206 403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134 023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JÆRRUTA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BRYNE KRO &amp; HOTELL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 HOTELL EGERSUND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MOTOR CENTERET AS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JÆRRUTA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Morenefaret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4340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925 228 532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JÆRRUTA AS</a:t>
            </a:r>
          </a:p>
        </p:txBody>
      </p:sp>
    </p:spTree>
  </p:cSld>
  <p:clrMapOvr>
    <a:masterClrMapping xmlns:a="http://schemas.openxmlformats.org/drawingml/2006/main"/>
  </p:clrMapOvr>
</p:sld>
</file>