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34f9faa80d4c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bc2be2d5ea4e81"/>
  </p:sldMasterIdLst>
  <p:sldIdLst>
    <p:sldId xmlns:r="http://schemas.openxmlformats.org/officeDocument/2006/relationships" id="256" r:id="Rd96c0117780c44ea"/>
    <p:sldId xmlns:r="http://schemas.openxmlformats.org/officeDocument/2006/relationships" id="257" r:id="Rdd06df89fe484c70"/>
    <p:sldId xmlns:r="http://schemas.openxmlformats.org/officeDocument/2006/relationships" id="258" r:id="Rf63620a9566b44b8"/>
    <p:sldId xmlns:r="http://schemas.openxmlformats.org/officeDocument/2006/relationships" id="259" r:id="R697ff51f69014357"/>
    <p:sldId xmlns:r="http://schemas.openxmlformats.org/officeDocument/2006/relationships" id="260" r:id="R35511a00ef4c40c1"/>
    <p:sldId xmlns:r="http://schemas.openxmlformats.org/officeDocument/2006/relationships" id="261" r:id="Re61de207461c4628"/>
    <p:sldId xmlns:r="http://schemas.openxmlformats.org/officeDocument/2006/relationships" id="262" r:id="Racd46266e8ec48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bc2be2d5ea4e81" /><Relationship Type="http://schemas.openxmlformats.org/officeDocument/2006/relationships/slide" Target="/ppt/slides/slide1.xml" Id="Rd96c0117780c44ea" /><Relationship Type="http://schemas.openxmlformats.org/officeDocument/2006/relationships/slide" Target="/ppt/slides/slide2.xml" Id="Rdd06df89fe484c70" /><Relationship Type="http://schemas.openxmlformats.org/officeDocument/2006/relationships/slide" Target="/ppt/slides/slide3.xml" Id="Rf63620a9566b44b8" /><Relationship Type="http://schemas.openxmlformats.org/officeDocument/2006/relationships/slide" Target="/ppt/slides/slide4.xml" Id="R697ff51f69014357" /><Relationship Type="http://schemas.openxmlformats.org/officeDocument/2006/relationships/slide" Target="/ppt/slides/slide5.xml" Id="R35511a00ef4c40c1" /><Relationship Type="http://schemas.openxmlformats.org/officeDocument/2006/relationships/slide" Target="/ppt/slides/slide6.xml" Id="Re61de207461c4628" /><Relationship Type="http://schemas.openxmlformats.org/officeDocument/2006/relationships/slide" Target="/ppt/slides/slide7.xml" Id="Racd46266e8ec48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b3c82363804b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35ec804664a97" /><Relationship Type="http://schemas.openxmlformats.org/officeDocument/2006/relationships/theme" Target="/ppt/slideMasters/theme/theme1.xml" Id="R1eaeeb20eb0d41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e35ec804664a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4e16fcae848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a9deab96d4e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310999f444c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4d2be5ed548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8352974234f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764ea6d0743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64c639fff48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INGE MARIUS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 MARIUS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 MARIUS INVEST AS ble etablert [år] og holder til i Torangsvåg.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 MARIUS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 MARIUS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 MARIUS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−171 087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−256 544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1 903 864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3 352 618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 MARIUS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 INGE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 MARIUS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Marius Skår, Øvre Austevollshella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5384 Torangsvåg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925 226 793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 MARIUS INVEST AS</a:t>
            </a:r>
          </a:p>
        </p:txBody>
      </p:sp>
    </p:spTree>
  </p:cSld>
  <p:clrMapOvr>
    <a:masterClrMapping xmlns:a="http://schemas.openxmlformats.org/drawingml/2006/main"/>
  </p:clrMapOvr>
</p:sld>
</file>