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6c515610154d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3f66f5be0414f"/>
  </p:sldMasterIdLst>
  <p:sldIdLst>
    <p:sldId xmlns:r="http://schemas.openxmlformats.org/officeDocument/2006/relationships" id="256" r:id="Rc0c7a65afbd1458b"/>
    <p:sldId xmlns:r="http://schemas.openxmlformats.org/officeDocument/2006/relationships" id="257" r:id="Ree32227390054c3e"/>
    <p:sldId xmlns:r="http://schemas.openxmlformats.org/officeDocument/2006/relationships" id="258" r:id="R7b211cbe83e547c4"/>
    <p:sldId xmlns:r="http://schemas.openxmlformats.org/officeDocument/2006/relationships" id="259" r:id="Rccf7b9cb9ed74177"/>
    <p:sldId xmlns:r="http://schemas.openxmlformats.org/officeDocument/2006/relationships" id="260" r:id="R8c64a2cd3df04c4e"/>
    <p:sldId xmlns:r="http://schemas.openxmlformats.org/officeDocument/2006/relationships" id="261" r:id="R67f5571029e14647"/>
    <p:sldId xmlns:r="http://schemas.openxmlformats.org/officeDocument/2006/relationships" id="262" r:id="R8a75c4623abf4e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3f66f5be0414f" /><Relationship Type="http://schemas.openxmlformats.org/officeDocument/2006/relationships/slide" Target="/ppt/slides/slide1.xml" Id="Rc0c7a65afbd1458b" /><Relationship Type="http://schemas.openxmlformats.org/officeDocument/2006/relationships/slide" Target="/ppt/slides/slide2.xml" Id="Ree32227390054c3e" /><Relationship Type="http://schemas.openxmlformats.org/officeDocument/2006/relationships/slide" Target="/ppt/slides/slide3.xml" Id="R7b211cbe83e547c4" /><Relationship Type="http://schemas.openxmlformats.org/officeDocument/2006/relationships/slide" Target="/ppt/slides/slide4.xml" Id="Rccf7b9cb9ed74177" /><Relationship Type="http://schemas.openxmlformats.org/officeDocument/2006/relationships/slide" Target="/ppt/slides/slide5.xml" Id="R8c64a2cd3df04c4e" /><Relationship Type="http://schemas.openxmlformats.org/officeDocument/2006/relationships/slide" Target="/ppt/slides/slide6.xml" Id="R67f5571029e14647" /><Relationship Type="http://schemas.openxmlformats.org/officeDocument/2006/relationships/slide" Target="/ppt/slides/slide7.xml" Id="R8a75c4623abf4e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12c292ebe42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ac4195b044db1" /><Relationship Type="http://schemas.openxmlformats.org/officeDocument/2006/relationships/theme" Target="/ppt/slideMasters/theme/theme1.xml" Id="R1c3b7ebee36e4f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eac4195b04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0d472ccdc40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52e54f8d9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0d713c2334c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3ada97131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e86f35f104b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6d97b463c4a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2a895768743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PARKUS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PARKUS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−149 235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19 875 565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GRØNHØA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NONSHØA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NØSTDAL NINA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RASCO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Nonshøa AS, Liljevegen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925 224 952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PARKUS AS</a:t>
            </a:r>
          </a:p>
        </p:txBody>
      </p:sp>
    </p:spTree>
  </p:cSld>
  <p:clrMapOvr>
    <a:masterClrMapping xmlns:a="http://schemas.openxmlformats.org/drawingml/2006/main"/>
  </p:clrMapOvr>
</p:sld>
</file>