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a3ebe8078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b0e55829b4257"/>
  </p:sldMasterIdLst>
  <p:sldIdLst>
    <p:sldId xmlns:r="http://schemas.openxmlformats.org/officeDocument/2006/relationships" id="256" r:id="R0703d94e8c7c41a9"/>
    <p:sldId xmlns:r="http://schemas.openxmlformats.org/officeDocument/2006/relationships" id="257" r:id="R896db00489c64ca5"/>
    <p:sldId xmlns:r="http://schemas.openxmlformats.org/officeDocument/2006/relationships" id="258" r:id="R85ecd559c0d44c15"/>
    <p:sldId xmlns:r="http://schemas.openxmlformats.org/officeDocument/2006/relationships" id="259" r:id="Rb00e0fdda8124b22"/>
    <p:sldId xmlns:r="http://schemas.openxmlformats.org/officeDocument/2006/relationships" id="260" r:id="R22ee450f61fd4bc7"/>
    <p:sldId xmlns:r="http://schemas.openxmlformats.org/officeDocument/2006/relationships" id="261" r:id="R7d1e491470194298"/>
    <p:sldId xmlns:r="http://schemas.openxmlformats.org/officeDocument/2006/relationships" id="262" r:id="R3081bdedcbd8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b0e55829b4257" /><Relationship Type="http://schemas.openxmlformats.org/officeDocument/2006/relationships/slide" Target="/ppt/slides/slide1.xml" Id="R0703d94e8c7c41a9" /><Relationship Type="http://schemas.openxmlformats.org/officeDocument/2006/relationships/slide" Target="/ppt/slides/slide2.xml" Id="R896db00489c64ca5" /><Relationship Type="http://schemas.openxmlformats.org/officeDocument/2006/relationships/slide" Target="/ppt/slides/slide3.xml" Id="R85ecd559c0d44c15" /><Relationship Type="http://schemas.openxmlformats.org/officeDocument/2006/relationships/slide" Target="/ppt/slides/slide4.xml" Id="Rb00e0fdda8124b22" /><Relationship Type="http://schemas.openxmlformats.org/officeDocument/2006/relationships/slide" Target="/ppt/slides/slide5.xml" Id="R22ee450f61fd4bc7" /><Relationship Type="http://schemas.openxmlformats.org/officeDocument/2006/relationships/slide" Target="/ppt/slides/slide6.xml" Id="R7d1e491470194298" /><Relationship Type="http://schemas.openxmlformats.org/officeDocument/2006/relationships/slide" Target="/ppt/slides/slide7.xml" Id="R3081bdedcbd8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6da40ea9b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407f3bb447ca" /><Relationship Type="http://schemas.openxmlformats.org/officeDocument/2006/relationships/theme" Target="/ppt/slideMasters/theme/theme1.xml" Id="Re9cdc86e8bf7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9407f3bb447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007fc2af7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16369ed3d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804075d9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27c0629c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308f689df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dbb0b174e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02096723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CASI HOLDING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SIGVALDSEN CAMILLA J 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Camilla Sigvaldsen, Breistrandveien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CASI HOLDING AS</a:t>
            </a:r>
          </a:p>
        </p:txBody>
      </p:sp>
    </p:spTree>
  </p:cSld>
  <p:clrMapOvr>
    <a:masterClrMapping xmlns:a="http://schemas.openxmlformats.org/drawingml/2006/main"/>
  </p:clrMapOvr>
</p:sld>
</file>