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01a9b31f8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6baad718394d03"/>
  </p:sldMasterIdLst>
  <p:sldIdLst>
    <p:sldId xmlns:r="http://schemas.openxmlformats.org/officeDocument/2006/relationships" id="256" r:id="R94edf3015cba46f5"/>
    <p:sldId xmlns:r="http://schemas.openxmlformats.org/officeDocument/2006/relationships" id="257" r:id="R0ba87f2c07f94b3b"/>
    <p:sldId xmlns:r="http://schemas.openxmlformats.org/officeDocument/2006/relationships" id="258" r:id="R1c42d981842b4ca3"/>
    <p:sldId xmlns:r="http://schemas.openxmlformats.org/officeDocument/2006/relationships" id="259" r:id="R222c7828a7bf4bf2"/>
    <p:sldId xmlns:r="http://schemas.openxmlformats.org/officeDocument/2006/relationships" id="260" r:id="R87bd2914e86d4a7d"/>
    <p:sldId xmlns:r="http://schemas.openxmlformats.org/officeDocument/2006/relationships" id="261" r:id="Reb9aae24b08242b4"/>
    <p:sldId xmlns:r="http://schemas.openxmlformats.org/officeDocument/2006/relationships" id="262" r:id="R63df76aefb0b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6baad718394d03" /><Relationship Type="http://schemas.openxmlformats.org/officeDocument/2006/relationships/slide" Target="/ppt/slides/slide1.xml" Id="R94edf3015cba46f5" /><Relationship Type="http://schemas.openxmlformats.org/officeDocument/2006/relationships/slide" Target="/ppt/slides/slide2.xml" Id="R0ba87f2c07f94b3b" /><Relationship Type="http://schemas.openxmlformats.org/officeDocument/2006/relationships/slide" Target="/ppt/slides/slide3.xml" Id="R1c42d981842b4ca3" /><Relationship Type="http://schemas.openxmlformats.org/officeDocument/2006/relationships/slide" Target="/ppt/slides/slide4.xml" Id="R222c7828a7bf4bf2" /><Relationship Type="http://schemas.openxmlformats.org/officeDocument/2006/relationships/slide" Target="/ppt/slides/slide5.xml" Id="R87bd2914e86d4a7d" /><Relationship Type="http://schemas.openxmlformats.org/officeDocument/2006/relationships/slide" Target="/ppt/slides/slide6.xml" Id="Reb9aae24b08242b4" /><Relationship Type="http://schemas.openxmlformats.org/officeDocument/2006/relationships/slide" Target="/ppt/slides/slide7.xml" Id="R63df76aefb0b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167c9abb9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e12ccf121409a" /><Relationship Type="http://schemas.openxmlformats.org/officeDocument/2006/relationships/theme" Target="/ppt/slideMasters/theme/theme1.xml" Id="Re06e87489ac7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8e12ccf12140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2863c65044b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223621a1f48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8c45d3c8e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d9a57b9f4e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3b9aa88584e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b77ee1d8b48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3017ad8049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FRØYHOV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FRØYHOV HOLDING AS ble etablert [år] og holder til i Auli.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778 959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787 380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Frøyhovalléen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1929 Auli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FRØYHOV HOLDING AS</a:t>
            </a:r>
          </a:p>
        </p:txBody>
      </p:sp>
    </p:spTree>
  </p:cSld>
  <p:clrMapOvr>
    <a:masterClrMapping xmlns:a="http://schemas.openxmlformats.org/drawingml/2006/main"/>
  </p:clrMapOvr>
</p:sld>
</file>